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7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8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9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11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2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4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5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6.xml" ContentType="application/vnd.openxmlformats-officedocument.theme+xml"/>
  <Override PartName="/ppt/slideLayouts/slideLayout155.xml" ContentType="application/vnd.openxmlformats-officedocument.presentationml.slideLayout+xml"/>
  <Override PartName="/ppt/theme/theme17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8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19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20.xml" ContentType="application/vnd.openxmlformats-officedocument.theme+xml"/>
  <Override PartName="/ppt/tags/tag2.xml" ContentType="application/vnd.openxmlformats-officedocument.presentationml.tags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theme/theme21.xml" ContentType="application/vnd.openxmlformats-officedocument.theme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22.xml" ContentType="application/vnd.openxmlformats-officedocument.theme+xml"/>
  <Override PartName="/ppt/tags/tag3.xml" ContentType="application/vnd.openxmlformats-officedocument.presentationml.tags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theme/theme23.xml" ContentType="application/vnd.openxmlformats-officedocument.theme+xml"/>
  <Override PartName="/ppt/tags/tag4.xml" ContentType="application/vnd.openxmlformats-officedocument.presentationml.tags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theme/theme24.xml" ContentType="application/vnd.openxmlformats-officedocument.theme+xml"/>
  <Override PartName="/ppt/tags/tag5.xml" ContentType="application/vnd.openxmlformats-officedocument.presentationml.tags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5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theme/theme26.xml" ContentType="application/vnd.openxmlformats-officedocument.theme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theme/theme27.xml" ContentType="application/vnd.openxmlformats-officedocument.theme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theme/theme28.xml" ContentType="application/vnd.openxmlformats-officedocument.theme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29.xml" ContentType="application/vnd.openxmlformats-officedocument.theme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theme/theme30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theme/theme31.xml" ContentType="application/vnd.openxmlformats-officedocument.theme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theme/theme32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theme/theme33.xml" ContentType="application/vnd.openxmlformats-officedocument.theme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34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theme/theme35.xml" ContentType="application/vnd.openxmlformats-officedocument.theme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theme/theme36.xml" ContentType="application/vnd.openxmlformats-officedocument.theme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theme/theme37.xml" ContentType="application/vnd.openxmlformats-officedocument.theme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theme/theme38.xml" ContentType="application/vnd.openxmlformats-officedocument.theme+xml"/>
  <Override PartName="/ppt/tags/tag19.xml" ContentType="application/vnd.openxmlformats-officedocument.presentationml.tags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theme/theme39.xml" ContentType="application/vnd.openxmlformats-officedocument.theme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theme/theme40.xml" ContentType="application/vnd.openxmlformats-officedocument.theme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theme/theme41.xml" ContentType="application/vnd.openxmlformats-officedocument.theme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theme/theme42.xml" ContentType="application/vnd.openxmlformats-officedocument.theme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theme/theme43.xml" ContentType="application/vnd.openxmlformats-officedocument.theme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theme/theme44.xml" ContentType="application/vnd.openxmlformats-officedocument.theme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theme/theme45.xml" ContentType="application/vnd.openxmlformats-officedocument.theme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theme/theme46.xml" ContentType="application/vnd.openxmlformats-officedocument.theme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theme/theme47.xml" ContentType="application/vnd.openxmlformats-officedocument.theme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theme/theme48.xml" ContentType="application/vnd.openxmlformats-officedocument.theme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theme/theme49.xml" ContentType="application/vnd.openxmlformats-officedocument.theme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theme/theme50.xml" ContentType="application/vnd.openxmlformats-officedocument.theme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theme/theme51.xml" ContentType="application/vnd.openxmlformats-officedocument.theme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7"/>
    <p:sldMasterId id="2147483732" r:id="rId8"/>
    <p:sldMasterId id="2147483821" r:id="rId9"/>
    <p:sldMasterId id="2147483893" r:id="rId10"/>
    <p:sldMasterId id="2147484040" r:id="rId11"/>
    <p:sldMasterId id="2147484060" r:id="rId12"/>
    <p:sldMasterId id="2147484089" r:id="rId13"/>
    <p:sldMasterId id="2147484116" r:id="rId14"/>
    <p:sldMasterId id="2147484128" r:id="rId15"/>
    <p:sldMasterId id="2147484151" r:id="rId16"/>
    <p:sldMasterId id="2147484164" r:id="rId17"/>
    <p:sldMasterId id="2147484176" r:id="rId18"/>
    <p:sldMasterId id="2147484202" r:id="rId19"/>
    <p:sldMasterId id="2147484232" r:id="rId20"/>
    <p:sldMasterId id="2147484242" r:id="rId21"/>
    <p:sldMasterId id="2147484262" r:id="rId22"/>
    <p:sldMasterId id="2147484296" r:id="rId23"/>
    <p:sldMasterId id="2147484332" r:id="rId24"/>
    <p:sldMasterId id="2147484361" r:id="rId25"/>
    <p:sldMasterId id="2147484383" r:id="rId26"/>
    <p:sldMasterId id="2147484400" r:id="rId27"/>
    <p:sldMasterId id="2147484416" r:id="rId28"/>
    <p:sldMasterId id="2147484434" r:id="rId29"/>
    <p:sldMasterId id="2147484461" r:id="rId30"/>
    <p:sldMasterId id="2147484466" r:id="rId31"/>
    <p:sldMasterId id="2147484478" r:id="rId32"/>
    <p:sldMasterId id="2147484487" r:id="rId33"/>
    <p:sldMasterId id="2147484494" r:id="rId34"/>
    <p:sldMasterId id="2147484508" r:id="rId35"/>
    <p:sldMasterId id="2147484536" r:id="rId36"/>
    <p:sldMasterId id="2147484543" r:id="rId37"/>
    <p:sldMasterId id="2147484554" r:id="rId38"/>
    <p:sldMasterId id="2147484560" r:id="rId39"/>
    <p:sldMasterId id="2147484571" r:id="rId40"/>
    <p:sldMasterId id="2147484589" r:id="rId41"/>
    <p:sldMasterId id="2147484610" r:id="rId42"/>
    <p:sldMasterId id="2147484621" r:id="rId43"/>
    <p:sldMasterId id="2147484632" r:id="rId44"/>
    <p:sldMasterId id="2147484654" r:id="rId45"/>
    <p:sldMasterId id="2147484670" r:id="rId46"/>
    <p:sldMasterId id="2147484685" r:id="rId47"/>
    <p:sldMasterId id="2147484721" r:id="rId48"/>
    <p:sldMasterId id="2147484731" r:id="rId49"/>
    <p:sldMasterId id="2147484755" r:id="rId50"/>
    <p:sldMasterId id="2147484768" r:id="rId51"/>
    <p:sldMasterId id="2147484785" r:id="rId52"/>
    <p:sldMasterId id="2147484792" r:id="rId53"/>
    <p:sldMasterId id="2147484798" r:id="rId54"/>
    <p:sldMasterId id="2147484813" r:id="rId55"/>
    <p:sldMasterId id="2147484823" r:id="rId56"/>
    <p:sldMasterId id="2147484855" r:id="rId57"/>
    <p:sldMasterId id="2147484876" r:id="rId58"/>
  </p:sldMasterIdLst>
  <p:notesMasterIdLst>
    <p:notesMasterId r:id="rId65"/>
  </p:notesMasterIdLst>
  <p:handoutMasterIdLst>
    <p:handoutMasterId r:id="rId66"/>
  </p:handoutMasterIdLst>
  <p:sldIdLst>
    <p:sldId id="854" r:id="rId59"/>
    <p:sldId id="259" r:id="rId60"/>
    <p:sldId id="912" r:id="rId61"/>
    <p:sldId id="565" r:id="rId62"/>
    <p:sldId id="514" r:id="rId63"/>
    <p:sldId id="920" r:id="rId6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50" userDrawn="1">
          <p15:clr>
            <a:srgbClr val="A4A3A4"/>
          </p15:clr>
        </p15:guide>
        <p15:guide id="4" pos="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135"/>
    <a:srgbClr val="FFFFFF"/>
    <a:srgbClr val="89919C"/>
    <a:srgbClr val="98A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9763" autoAdjust="0"/>
  </p:normalViewPr>
  <p:slideViewPr>
    <p:cSldViewPr snapToGrid="0">
      <p:cViewPr varScale="1">
        <p:scale>
          <a:sx n="139" d="100"/>
          <a:sy n="139" d="100"/>
        </p:scale>
        <p:origin x="1400" y="168"/>
      </p:cViewPr>
      <p:guideLst>
        <p:guide orient="horz" pos="1620"/>
        <p:guide pos="2880"/>
        <p:guide orient="horz" pos="350"/>
        <p:guide pos="2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8780"/>
    </p:cViewPr>
  </p:sorterViewPr>
  <p:notesViewPr>
    <p:cSldViewPr snapToGrid="0">
      <p:cViewPr varScale="1">
        <p:scale>
          <a:sx n="66" d="100"/>
          <a:sy n="66" d="100"/>
        </p:scale>
        <p:origin x="325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0.xml"/><Relationship Id="rId21" Type="http://schemas.openxmlformats.org/officeDocument/2006/relationships/slideMaster" Target="slideMasters/slideMaster15.xml"/><Relationship Id="rId42" Type="http://schemas.openxmlformats.org/officeDocument/2006/relationships/slideMaster" Target="slideMasters/slideMaster36.xml"/><Relationship Id="rId47" Type="http://schemas.openxmlformats.org/officeDocument/2006/relationships/slideMaster" Target="slideMasters/slideMaster41.xml"/><Relationship Id="rId63" Type="http://schemas.openxmlformats.org/officeDocument/2006/relationships/slide" Target="slides/slide5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0.xml"/><Relationship Id="rId29" Type="http://schemas.openxmlformats.org/officeDocument/2006/relationships/slideMaster" Target="slideMasters/slideMaster23.xml"/><Relationship Id="rId11" Type="http://schemas.openxmlformats.org/officeDocument/2006/relationships/slideMaster" Target="slideMasters/slideMaster5.xml"/><Relationship Id="rId24" Type="http://schemas.openxmlformats.org/officeDocument/2006/relationships/slideMaster" Target="slideMasters/slideMaster18.xml"/><Relationship Id="rId32" Type="http://schemas.openxmlformats.org/officeDocument/2006/relationships/slideMaster" Target="slideMasters/slideMaster26.xml"/><Relationship Id="rId37" Type="http://schemas.openxmlformats.org/officeDocument/2006/relationships/slideMaster" Target="slideMasters/slideMaster31.xml"/><Relationship Id="rId40" Type="http://schemas.openxmlformats.org/officeDocument/2006/relationships/slideMaster" Target="slideMasters/slideMaster34.xml"/><Relationship Id="rId45" Type="http://schemas.openxmlformats.org/officeDocument/2006/relationships/slideMaster" Target="slideMasters/slideMaster39.xml"/><Relationship Id="rId53" Type="http://schemas.openxmlformats.org/officeDocument/2006/relationships/slideMaster" Target="slideMasters/slideMaster47.xml"/><Relationship Id="rId58" Type="http://schemas.openxmlformats.org/officeDocument/2006/relationships/slideMaster" Target="slideMasters/slideMaster52.xml"/><Relationship Id="rId66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61" Type="http://schemas.openxmlformats.org/officeDocument/2006/relationships/slide" Target="slides/slide3.xml"/><Relationship Id="rId19" Type="http://schemas.openxmlformats.org/officeDocument/2006/relationships/slideMaster" Target="slideMasters/slideMaster13.xml"/><Relationship Id="rId14" Type="http://schemas.openxmlformats.org/officeDocument/2006/relationships/slideMaster" Target="slideMasters/slideMaster8.xml"/><Relationship Id="rId22" Type="http://schemas.openxmlformats.org/officeDocument/2006/relationships/slideMaster" Target="slideMasters/slideMaster16.xml"/><Relationship Id="rId27" Type="http://schemas.openxmlformats.org/officeDocument/2006/relationships/slideMaster" Target="slideMasters/slideMaster21.xml"/><Relationship Id="rId30" Type="http://schemas.openxmlformats.org/officeDocument/2006/relationships/slideMaster" Target="slideMasters/slideMaster24.xml"/><Relationship Id="rId35" Type="http://schemas.openxmlformats.org/officeDocument/2006/relationships/slideMaster" Target="slideMasters/slideMaster29.xml"/><Relationship Id="rId43" Type="http://schemas.openxmlformats.org/officeDocument/2006/relationships/slideMaster" Target="slideMasters/slideMaster37.xml"/><Relationship Id="rId48" Type="http://schemas.openxmlformats.org/officeDocument/2006/relationships/slideMaster" Target="slideMasters/slideMaster42.xml"/><Relationship Id="rId56" Type="http://schemas.openxmlformats.org/officeDocument/2006/relationships/slideMaster" Target="slideMasters/slideMaster50.xml"/><Relationship Id="rId64" Type="http://schemas.openxmlformats.org/officeDocument/2006/relationships/slide" Target="slides/slide6.xml"/><Relationship Id="rId69" Type="http://schemas.openxmlformats.org/officeDocument/2006/relationships/theme" Target="theme/theme1.xml"/><Relationship Id="rId8" Type="http://schemas.openxmlformats.org/officeDocument/2006/relationships/slideMaster" Target="slideMasters/slideMaster2.xml"/><Relationship Id="rId51" Type="http://schemas.openxmlformats.org/officeDocument/2006/relationships/slideMaster" Target="slideMasters/slideMaster4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6.xml"/><Relationship Id="rId17" Type="http://schemas.openxmlformats.org/officeDocument/2006/relationships/slideMaster" Target="slideMasters/slideMaster11.xml"/><Relationship Id="rId25" Type="http://schemas.openxmlformats.org/officeDocument/2006/relationships/slideMaster" Target="slideMasters/slideMaster19.xml"/><Relationship Id="rId33" Type="http://schemas.openxmlformats.org/officeDocument/2006/relationships/slideMaster" Target="slideMasters/slideMaster27.xml"/><Relationship Id="rId38" Type="http://schemas.openxmlformats.org/officeDocument/2006/relationships/slideMaster" Target="slideMasters/slideMaster32.xml"/><Relationship Id="rId46" Type="http://schemas.openxmlformats.org/officeDocument/2006/relationships/slideMaster" Target="slideMasters/slideMaster40.xml"/><Relationship Id="rId59" Type="http://schemas.openxmlformats.org/officeDocument/2006/relationships/slide" Target="slides/slide1.xml"/><Relationship Id="rId67" Type="http://schemas.openxmlformats.org/officeDocument/2006/relationships/presProps" Target="presProps.xml"/><Relationship Id="rId20" Type="http://schemas.openxmlformats.org/officeDocument/2006/relationships/slideMaster" Target="slideMasters/slideMaster14.xml"/><Relationship Id="rId41" Type="http://schemas.openxmlformats.org/officeDocument/2006/relationships/slideMaster" Target="slideMasters/slideMaster35.xml"/><Relationship Id="rId54" Type="http://schemas.openxmlformats.org/officeDocument/2006/relationships/slideMaster" Target="slideMasters/slideMaster48.xml"/><Relationship Id="rId62" Type="http://schemas.openxmlformats.org/officeDocument/2006/relationships/slide" Target="slides/slide4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Master" Target="slideMasters/slideMaster9.xml"/><Relationship Id="rId23" Type="http://schemas.openxmlformats.org/officeDocument/2006/relationships/slideMaster" Target="slideMasters/slideMaster17.xml"/><Relationship Id="rId28" Type="http://schemas.openxmlformats.org/officeDocument/2006/relationships/slideMaster" Target="slideMasters/slideMaster22.xml"/><Relationship Id="rId36" Type="http://schemas.openxmlformats.org/officeDocument/2006/relationships/slideMaster" Target="slideMasters/slideMaster30.xml"/><Relationship Id="rId49" Type="http://schemas.openxmlformats.org/officeDocument/2006/relationships/slideMaster" Target="slideMasters/slideMaster43.xml"/><Relationship Id="rId57" Type="http://schemas.openxmlformats.org/officeDocument/2006/relationships/slideMaster" Target="slideMasters/slideMaster51.xml"/><Relationship Id="rId10" Type="http://schemas.openxmlformats.org/officeDocument/2006/relationships/slideMaster" Target="slideMasters/slideMaster4.xml"/><Relationship Id="rId31" Type="http://schemas.openxmlformats.org/officeDocument/2006/relationships/slideMaster" Target="slideMasters/slideMaster25.xml"/><Relationship Id="rId44" Type="http://schemas.openxmlformats.org/officeDocument/2006/relationships/slideMaster" Target="slideMasters/slideMaster38.xml"/><Relationship Id="rId52" Type="http://schemas.openxmlformats.org/officeDocument/2006/relationships/slideMaster" Target="slideMasters/slideMaster46.xml"/><Relationship Id="rId60" Type="http://schemas.openxmlformats.org/officeDocument/2006/relationships/slide" Target="slides/slide2.xml"/><Relationship Id="rId65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3.xml"/><Relationship Id="rId13" Type="http://schemas.openxmlformats.org/officeDocument/2006/relationships/slideMaster" Target="slideMasters/slideMaster7.xml"/><Relationship Id="rId18" Type="http://schemas.openxmlformats.org/officeDocument/2006/relationships/slideMaster" Target="slideMasters/slideMaster12.xml"/><Relationship Id="rId39" Type="http://schemas.openxmlformats.org/officeDocument/2006/relationships/slideMaster" Target="slideMasters/slideMaster33.xml"/><Relationship Id="rId34" Type="http://schemas.openxmlformats.org/officeDocument/2006/relationships/slideMaster" Target="slideMasters/slideMaster28.xml"/><Relationship Id="rId50" Type="http://schemas.openxmlformats.org/officeDocument/2006/relationships/slideMaster" Target="slideMasters/slideMaster44.xml"/><Relationship Id="rId55" Type="http://schemas.openxmlformats.org/officeDocument/2006/relationships/slideMaster" Target="slideMasters/slideMaster4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55F1FA-C8A3-4955-A333-BCECBCA4BFF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7736B0-A66A-4DF6-AA83-F2C550EF4028}">
      <dgm:prSet phldrT="[Text]"/>
      <dgm:spPr>
        <a:solidFill>
          <a:srgbClr val="00B050"/>
        </a:solidFill>
      </dgm:spPr>
      <dgm:t>
        <a:bodyPr/>
        <a:lstStyle/>
        <a:p>
          <a:r>
            <a:rPr lang="en-US" altLang="zh-CN" dirty="0"/>
            <a:t>STEP1</a:t>
          </a:r>
        </a:p>
        <a:p>
          <a:r>
            <a:rPr lang="en-US" altLang="zh-CN" dirty="0"/>
            <a:t>N2/N3</a:t>
          </a:r>
          <a:r>
            <a:rPr lang="zh-CN" altLang="en-US" dirty="0"/>
            <a:t>接口离线解码</a:t>
          </a:r>
          <a:endParaRPr lang="en-US" dirty="0"/>
        </a:p>
      </dgm:t>
    </dgm:pt>
    <dgm:pt modelId="{E0FB01B5-7FE0-4328-8234-5862F3712D41}" type="parTrans" cxnId="{3B9D36C1-3441-4693-940A-7633696851DD}">
      <dgm:prSet/>
      <dgm:spPr/>
      <dgm:t>
        <a:bodyPr/>
        <a:lstStyle/>
        <a:p>
          <a:endParaRPr lang="en-US"/>
        </a:p>
      </dgm:t>
    </dgm:pt>
    <dgm:pt modelId="{0033DD06-1F8E-4916-BC07-DA9A544719E1}" type="sibTrans" cxnId="{3B9D36C1-3441-4693-940A-7633696851DD}">
      <dgm:prSet/>
      <dgm:spPr/>
      <dgm:t>
        <a:bodyPr/>
        <a:lstStyle/>
        <a:p>
          <a:endParaRPr lang="en-US"/>
        </a:p>
      </dgm:t>
    </dgm:pt>
    <dgm:pt modelId="{AD7D4B33-43FA-4DDE-BC51-F3B91FFED518}">
      <dgm:prSet phldrT="[Text]"/>
      <dgm:spPr/>
      <dgm:t>
        <a:bodyPr/>
        <a:lstStyle/>
        <a:p>
          <a:r>
            <a:rPr lang="zh-CN" altLang="en-US" dirty="0"/>
            <a:t>统计类应用数据支撑</a:t>
          </a:r>
          <a:endParaRPr lang="en-US" dirty="0"/>
        </a:p>
      </dgm:t>
    </dgm:pt>
    <dgm:pt modelId="{429BB005-51A6-4216-BBB8-EE452FD08F53}" type="parTrans" cxnId="{49DBF440-391A-4077-B264-54495425C182}">
      <dgm:prSet/>
      <dgm:spPr/>
      <dgm:t>
        <a:bodyPr/>
        <a:lstStyle/>
        <a:p>
          <a:endParaRPr lang="en-US"/>
        </a:p>
      </dgm:t>
    </dgm:pt>
    <dgm:pt modelId="{D049591F-12B1-4147-8CD0-715F0E970935}" type="sibTrans" cxnId="{49DBF440-391A-4077-B264-54495425C182}">
      <dgm:prSet/>
      <dgm:spPr/>
      <dgm:t>
        <a:bodyPr/>
        <a:lstStyle/>
        <a:p>
          <a:endParaRPr lang="en-US"/>
        </a:p>
      </dgm:t>
    </dgm:pt>
    <dgm:pt modelId="{61D49A05-EACD-41A7-8D1B-435038C41FAB}">
      <dgm:prSet phldrT="[Text]"/>
      <dgm:spPr/>
      <dgm:t>
        <a:bodyPr/>
        <a:lstStyle/>
        <a:p>
          <a:r>
            <a:rPr lang="en-US" altLang="zh-CN" dirty="0"/>
            <a:t>STEP2</a:t>
          </a:r>
          <a:endParaRPr lang="en-US" dirty="0"/>
        </a:p>
        <a:p>
          <a:r>
            <a:rPr lang="en-US" dirty="0"/>
            <a:t>+N8,N10,N11,N14</a:t>
          </a:r>
          <a:r>
            <a:rPr lang="zh-CN" altLang="en-US" dirty="0"/>
            <a:t>基本流程接口离线解码</a:t>
          </a:r>
          <a:endParaRPr lang="en-US" dirty="0"/>
        </a:p>
      </dgm:t>
    </dgm:pt>
    <dgm:pt modelId="{90D0FD18-AC45-4363-97A3-585BB386389D}" type="parTrans" cxnId="{3A9EADE6-9081-4580-AC3E-1D2AA88BDE73}">
      <dgm:prSet/>
      <dgm:spPr/>
      <dgm:t>
        <a:bodyPr/>
        <a:lstStyle/>
        <a:p>
          <a:endParaRPr lang="en-US"/>
        </a:p>
      </dgm:t>
    </dgm:pt>
    <dgm:pt modelId="{A7631F48-909E-4805-9D24-539BE01F7C24}" type="sibTrans" cxnId="{3A9EADE6-9081-4580-AC3E-1D2AA88BDE73}">
      <dgm:prSet/>
      <dgm:spPr/>
      <dgm:t>
        <a:bodyPr/>
        <a:lstStyle/>
        <a:p>
          <a:endParaRPr lang="en-US"/>
        </a:p>
      </dgm:t>
    </dgm:pt>
    <dgm:pt modelId="{FDD5DA13-2F57-4E30-84CD-F3204EFE5C72}">
      <dgm:prSet phldrT="[Text]"/>
      <dgm:spPr/>
      <dgm:t>
        <a:bodyPr/>
        <a:lstStyle/>
        <a:p>
          <a:r>
            <a:rPr lang="zh-CN" altLang="en-US" dirty="0"/>
            <a:t>流程类</a:t>
          </a:r>
          <a:r>
            <a:rPr lang="en-US" altLang="zh-CN" dirty="0"/>
            <a:t>/</a:t>
          </a:r>
          <a:r>
            <a:rPr lang="zh-CN" altLang="en-US" dirty="0"/>
            <a:t>用户类应用数据支撑</a:t>
          </a:r>
          <a:endParaRPr lang="en-US" dirty="0"/>
        </a:p>
      </dgm:t>
    </dgm:pt>
    <dgm:pt modelId="{289C9E82-3490-465D-B24E-372E6853C1BA}" type="parTrans" cxnId="{1C405F9D-8A95-424D-AB53-9A242389C561}">
      <dgm:prSet/>
      <dgm:spPr/>
      <dgm:t>
        <a:bodyPr/>
        <a:lstStyle/>
        <a:p>
          <a:endParaRPr lang="en-US"/>
        </a:p>
      </dgm:t>
    </dgm:pt>
    <dgm:pt modelId="{9EB94BBA-3653-48A1-BB35-44751D75791E}" type="sibTrans" cxnId="{1C405F9D-8A95-424D-AB53-9A242389C561}">
      <dgm:prSet/>
      <dgm:spPr/>
      <dgm:t>
        <a:bodyPr/>
        <a:lstStyle/>
        <a:p>
          <a:endParaRPr lang="en-US"/>
        </a:p>
      </dgm:t>
    </dgm:pt>
    <dgm:pt modelId="{3A30EC2B-D378-49EA-95C9-FF6B34CC2F2E}">
      <dgm:prSet phldrT="[Text]"/>
      <dgm:spPr/>
      <dgm:t>
        <a:bodyPr/>
        <a:lstStyle/>
        <a:p>
          <a:r>
            <a:rPr lang="zh-CN" altLang="en-US" dirty="0"/>
            <a:t>故障定位数据支撑</a:t>
          </a:r>
          <a:endParaRPr lang="en-US" dirty="0"/>
        </a:p>
      </dgm:t>
    </dgm:pt>
    <dgm:pt modelId="{C83803CF-1985-4859-A78B-DA6742EEE98F}" type="parTrans" cxnId="{9FA0334B-E65C-4528-BF6B-D67E0B742BAB}">
      <dgm:prSet/>
      <dgm:spPr/>
      <dgm:t>
        <a:bodyPr/>
        <a:lstStyle/>
        <a:p>
          <a:endParaRPr lang="en-US"/>
        </a:p>
      </dgm:t>
    </dgm:pt>
    <dgm:pt modelId="{2BBF741A-D071-4735-B7D7-DDD400310297}" type="sibTrans" cxnId="{9FA0334B-E65C-4528-BF6B-D67E0B742BAB}">
      <dgm:prSet/>
      <dgm:spPr/>
      <dgm:t>
        <a:bodyPr/>
        <a:lstStyle/>
        <a:p>
          <a:endParaRPr lang="en-US"/>
        </a:p>
      </dgm:t>
    </dgm:pt>
    <dgm:pt modelId="{4E4C8D72-117A-48C1-AE00-C6BB1E0848F8}">
      <dgm:prSet phldrT="[Text]"/>
      <dgm:spPr/>
      <dgm:t>
        <a:bodyPr/>
        <a:lstStyle/>
        <a:p>
          <a:r>
            <a:rPr lang="en-US" altLang="zh-CN" dirty="0"/>
            <a:t>STEP3</a:t>
          </a:r>
        </a:p>
        <a:p>
          <a:r>
            <a:rPr lang="zh-CN" altLang="en-US" dirty="0"/>
            <a:t>基本流程接口在线解码</a:t>
          </a:r>
          <a:endParaRPr lang="en-US" dirty="0"/>
        </a:p>
      </dgm:t>
    </dgm:pt>
    <dgm:pt modelId="{BD5D0714-E038-4D72-B5FD-B8BC1663750F}" type="parTrans" cxnId="{2F381652-AF35-4DCD-8685-F92F20B759B8}">
      <dgm:prSet/>
      <dgm:spPr/>
      <dgm:t>
        <a:bodyPr/>
        <a:lstStyle/>
        <a:p>
          <a:endParaRPr lang="en-US"/>
        </a:p>
      </dgm:t>
    </dgm:pt>
    <dgm:pt modelId="{14E3AF97-DC86-4C56-BDA7-2AA70009EE8E}" type="sibTrans" cxnId="{2F381652-AF35-4DCD-8685-F92F20B759B8}">
      <dgm:prSet/>
      <dgm:spPr/>
      <dgm:t>
        <a:bodyPr/>
        <a:lstStyle/>
        <a:p>
          <a:endParaRPr lang="en-US"/>
        </a:p>
      </dgm:t>
    </dgm:pt>
    <dgm:pt modelId="{7A4DB998-43B2-4076-AF88-C7F806C174D1}">
      <dgm:prSet phldrT="[Text]"/>
      <dgm:spPr/>
      <dgm:t>
        <a:bodyPr/>
        <a:lstStyle/>
        <a:p>
          <a:endParaRPr lang="en-US" dirty="0"/>
        </a:p>
      </dgm:t>
    </dgm:pt>
    <dgm:pt modelId="{2CA070AB-3E7F-4559-88AE-CB077118134C}" type="parTrans" cxnId="{096EEA3C-4DB6-4521-A670-1E2DE33DB40D}">
      <dgm:prSet/>
      <dgm:spPr/>
      <dgm:t>
        <a:bodyPr/>
        <a:lstStyle/>
        <a:p>
          <a:endParaRPr lang="en-US"/>
        </a:p>
      </dgm:t>
    </dgm:pt>
    <dgm:pt modelId="{4B108774-7FBB-4F2C-881A-EF9DAFD77987}" type="sibTrans" cxnId="{096EEA3C-4DB6-4521-A670-1E2DE33DB40D}">
      <dgm:prSet/>
      <dgm:spPr/>
      <dgm:t>
        <a:bodyPr/>
        <a:lstStyle/>
        <a:p>
          <a:endParaRPr lang="en-US"/>
        </a:p>
      </dgm:t>
    </dgm:pt>
    <dgm:pt modelId="{48248C45-91C9-4EB4-8C0B-6EAA06C7F1C3}">
      <dgm:prSet phldrT="[Text]"/>
      <dgm:spPr/>
      <dgm:t>
        <a:bodyPr/>
        <a:lstStyle/>
        <a:p>
          <a:r>
            <a:rPr lang="zh-CN" altLang="en-US" dirty="0"/>
            <a:t>通过</a:t>
          </a:r>
          <a:r>
            <a:rPr lang="en-US" altLang="zh-CN" dirty="0" err="1"/>
            <a:t>usecase</a:t>
          </a:r>
          <a:r>
            <a:rPr lang="en-US" altLang="zh-CN" dirty="0"/>
            <a:t> </a:t>
          </a:r>
          <a:r>
            <a:rPr lang="zh-CN" altLang="en-US" dirty="0"/>
            <a:t>和可行性分析明确在线解码的 必要性与可行性的前提下，实现基本接口在线解码，为各类应用提供数据支撑</a:t>
          </a:r>
          <a:endParaRPr lang="en-US" dirty="0"/>
        </a:p>
      </dgm:t>
    </dgm:pt>
    <dgm:pt modelId="{99D5AE66-47FE-4287-B2B2-613BFCE8AAB5}" type="parTrans" cxnId="{3ABCE5FE-6697-4275-B9D6-795B5122EA06}">
      <dgm:prSet/>
      <dgm:spPr/>
      <dgm:t>
        <a:bodyPr/>
        <a:lstStyle/>
        <a:p>
          <a:endParaRPr lang="en-US"/>
        </a:p>
      </dgm:t>
    </dgm:pt>
    <dgm:pt modelId="{72FA396A-6CEA-4747-9DEB-8824733B47A1}" type="sibTrans" cxnId="{3ABCE5FE-6697-4275-B9D6-795B5122EA06}">
      <dgm:prSet/>
      <dgm:spPr/>
      <dgm:t>
        <a:bodyPr/>
        <a:lstStyle/>
        <a:p>
          <a:endParaRPr lang="en-US"/>
        </a:p>
      </dgm:t>
    </dgm:pt>
    <dgm:pt modelId="{3221DAA7-3CD3-452B-B59D-5277CC6E42A7}">
      <dgm:prSet phldrT="[Text]"/>
      <dgm:spPr/>
      <dgm:t>
        <a:bodyPr/>
        <a:lstStyle/>
        <a:p>
          <a:endParaRPr lang="en-US" dirty="0"/>
        </a:p>
      </dgm:t>
    </dgm:pt>
    <dgm:pt modelId="{D3823DE4-DBA6-4B78-A8AA-2C52423A45CF}" type="parTrans" cxnId="{097EDF00-F98D-43CE-BB32-DCB6F60E7745}">
      <dgm:prSet/>
      <dgm:spPr/>
      <dgm:t>
        <a:bodyPr/>
        <a:lstStyle/>
        <a:p>
          <a:endParaRPr lang="en-US"/>
        </a:p>
      </dgm:t>
    </dgm:pt>
    <dgm:pt modelId="{4923EBB4-AF1B-4A5C-8720-943B2E7E8E22}" type="sibTrans" cxnId="{097EDF00-F98D-43CE-BB32-DCB6F60E7745}">
      <dgm:prSet/>
      <dgm:spPr/>
      <dgm:t>
        <a:bodyPr/>
        <a:lstStyle/>
        <a:p>
          <a:endParaRPr lang="en-US"/>
        </a:p>
      </dgm:t>
    </dgm:pt>
    <dgm:pt modelId="{B75DD2A6-F554-411B-A62B-9A7CB5EDEF50}">
      <dgm:prSet phldrT="[Text]"/>
      <dgm:spPr/>
      <dgm:t>
        <a:bodyPr/>
        <a:lstStyle/>
        <a:p>
          <a:r>
            <a:rPr lang="zh-CN" altLang="en-US" dirty="0"/>
            <a:t>在</a:t>
          </a:r>
          <a:r>
            <a:rPr lang="en-US" altLang="zh-CN" dirty="0"/>
            <a:t>SA </a:t>
          </a:r>
          <a:r>
            <a:rPr lang="zh-CN" altLang="en-US" dirty="0"/>
            <a:t>部署初期阶段有效协助客户输出相关报表</a:t>
          </a:r>
          <a:endParaRPr lang="en-US" dirty="0"/>
        </a:p>
      </dgm:t>
    </dgm:pt>
    <dgm:pt modelId="{8B5255DE-6A3B-4324-ABC7-F4827434A93E}" type="parTrans" cxnId="{C060F186-BE08-487D-8224-871F0C02EA15}">
      <dgm:prSet/>
      <dgm:spPr/>
      <dgm:t>
        <a:bodyPr/>
        <a:lstStyle/>
        <a:p>
          <a:endParaRPr lang="en-US"/>
        </a:p>
      </dgm:t>
    </dgm:pt>
    <dgm:pt modelId="{B2612727-8CE5-4C39-A414-B81D0EC7EFC8}" type="sibTrans" cxnId="{C060F186-BE08-487D-8224-871F0C02EA15}">
      <dgm:prSet/>
      <dgm:spPr/>
      <dgm:t>
        <a:bodyPr/>
        <a:lstStyle/>
        <a:p>
          <a:endParaRPr lang="en-US"/>
        </a:p>
      </dgm:t>
    </dgm:pt>
    <dgm:pt modelId="{87F49528-48EA-47C5-8A55-4D3F4DB3B5CB}">
      <dgm:prSet phldrT="[Text]"/>
      <dgm:spPr/>
      <dgm:t>
        <a:bodyPr/>
        <a:lstStyle/>
        <a:p>
          <a:r>
            <a:rPr lang="zh-CN" altLang="en-US" dirty="0"/>
            <a:t>为后续</a:t>
          </a:r>
          <a:r>
            <a:rPr lang="en-US" altLang="zh-CN" dirty="0"/>
            <a:t>5G</a:t>
          </a:r>
          <a:r>
            <a:rPr lang="zh-CN" altLang="en-US" dirty="0"/>
            <a:t>监控分析应用打基础</a:t>
          </a:r>
          <a:endParaRPr lang="en-US" dirty="0"/>
        </a:p>
      </dgm:t>
    </dgm:pt>
    <dgm:pt modelId="{B18F5647-11F6-43B5-BAF4-D6836654B2E9}" type="parTrans" cxnId="{6B3C1330-976A-40AD-96B1-462B4084CDEF}">
      <dgm:prSet/>
      <dgm:spPr/>
      <dgm:t>
        <a:bodyPr/>
        <a:lstStyle/>
        <a:p>
          <a:endParaRPr lang="en-US"/>
        </a:p>
      </dgm:t>
    </dgm:pt>
    <dgm:pt modelId="{FE75D2E2-1B92-4B8E-A38D-FE052A7986ED}" type="sibTrans" cxnId="{6B3C1330-976A-40AD-96B1-462B4084CDEF}">
      <dgm:prSet/>
      <dgm:spPr/>
      <dgm:t>
        <a:bodyPr/>
        <a:lstStyle/>
        <a:p>
          <a:endParaRPr lang="en-US"/>
        </a:p>
      </dgm:t>
    </dgm:pt>
    <dgm:pt modelId="{5E3C20E9-B4E9-49A6-A93E-FB3AC830DFC2}">
      <dgm:prSet phldrT="[Text]"/>
      <dgm:spPr/>
      <dgm:t>
        <a:bodyPr/>
        <a:lstStyle/>
        <a:p>
          <a:r>
            <a:rPr lang="en-US" dirty="0"/>
            <a:t> </a:t>
          </a:r>
          <a:r>
            <a:rPr lang="en-US" dirty="0" err="1"/>
            <a:t>基于</a:t>
          </a:r>
          <a:r>
            <a:rPr lang="en-US" altLang="zh-CN" dirty="0" err="1"/>
            <a:t>MVP</a:t>
          </a:r>
          <a:r>
            <a:rPr lang="zh-CN" altLang="en-US" dirty="0"/>
            <a:t>思想先最小实现，作为可行性分析“原型”</a:t>
          </a:r>
          <a:endParaRPr lang="en-US" dirty="0"/>
        </a:p>
      </dgm:t>
    </dgm:pt>
    <dgm:pt modelId="{5B930E37-7800-48BE-86B4-CF59C53916DA}" type="parTrans" cxnId="{8149D94F-7682-49E5-B264-17D05A498A30}">
      <dgm:prSet/>
      <dgm:spPr/>
      <dgm:t>
        <a:bodyPr/>
        <a:lstStyle/>
        <a:p>
          <a:endParaRPr lang="en-US"/>
        </a:p>
      </dgm:t>
    </dgm:pt>
    <dgm:pt modelId="{AC8DF1CA-C165-4F90-8602-CB4C26B12070}" type="sibTrans" cxnId="{8149D94F-7682-49E5-B264-17D05A498A30}">
      <dgm:prSet/>
      <dgm:spPr/>
      <dgm:t>
        <a:bodyPr/>
        <a:lstStyle/>
        <a:p>
          <a:endParaRPr lang="en-US"/>
        </a:p>
      </dgm:t>
    </dgm:pt>
    <dgm:pt modelId="{A398B185-55A3-40D1-B423-70AEF6ED7F6D}" type="pres">
      <dgm:prSet presAssocID="{3755F1FA-C8A3-4955-A333-BCECBCA4BFFD}" presName="Name0" presStyleCnt="0">
        <dgm:presLayoutVars>
          <dgm:dir/>
          <dgm:animLvl val="lvl"/>
          <dgm:resizeHandles val="exact"/>
        </dgm:presLayoutVars>
      </dgm:prSet>
      <dgm:spPr/>
    </dgm:pt>
    <dgm:pt modelId="{B97CD3AD-304A-48E8-A75C-A88339E8A0C9}" type="pres">
      <dgm:prSet presAssocID="{3755F1FA-C8A3-4955-A333-BCECBCA4BFFD}" presName="tSp" presStyleCnt="0"/>
      <dgm:spPr/>
    </dgm:pt>
    <dgm:pt modelId="{52810BD8-9993-43FF-97E2-AE66E6D47B11}" type="pres">
      <dgm:prSet presAssocID="{3755F1FA-C8A3-4955-A333-BCECBCA4BFFD}" presName="bSp" presStyleCnt="0"/>
      <dgm:spPr/>
    </dgm:pt>
    <dgm:pt modelId="{2D6E9111-821D-4D22-8C4F-DC7415DD6FE0}" type="pres">
      <dgm:prSet presAssocID="{3755F1FA-C8A3-4955-A333-BCECBCA4BFFD}" presName="process" presStyleCnt="0"/>
      <dgm:spPr/>
    </dgm:pt>
    <dgm:pt modelId="{625CE783-2B52-40BC-9BAE-A6F53418D378}" type="pres">
      <dgm:prSet presAssocID="{567736B0-A66A-4DF6-AA83-F2C550EF4028}" presName="composite1" presStyleCnt="0"/>
      <dgm:spPr/>
    </dgm:pt>
    <dgm:pt modelId="{BA6520BA-6414-4502-818D-E64F8283585F}" type="pres">
      <dgm:prSet presAssocID="{567736B0-A66A-4DF6-AA83-F2C550EF4028}" presName="dummyNode1" presStyleLbl="node1" presStyleIdx="0" presStyleCnt="3"/>
      <dgm:spPr/>
    </dgm:pt>
    <dgm:pt modelId="{7F122625-2D59-440E-92B9-7C119A205038}" type="pres">
      <dgm:prSet presAssocID="{567736B0-A66A-4DF6-AA83-F2C550EF4028}" presName="childNode1" presStyleLbl="bgAcc1" presStyleIdx="0" presStyleCnt="3">
        <dgm:presLayoutVars>
          <dgm:bulletEnabled val="1"/>
        </dgm:presLayoutVars>
      </dgm:prSet>
      <dgm:spPr/>
    </dgm:pt>
    <dgm:pt modelId="{AB5BD8CB-1A60-4987-827F-C12D47805D89}" type="pres">
      <dgm:prSet presAssocID="{567736B0-A66A-4DF6-AA83-F2C550EF4028}" presName="childNode1tx" presStyleLbl="bgAcc1" presStyleIdx="0" presStyleCnt="3">
        <dgm:presLayoutVars>
          <dgm:bulletEnabled val="1"/>
        </dgm:presLayoutVars>
      </dgm:prSet>
      <dgm:spPr/>
    </dgm:pt>
    <dgm:pt modelId="{2208B837-FDD8-4E94-8583-F44BC3DF0377}" type="pres">
      <dgm:prSet presAssocID="{567736B0-A66A-4DF6-AA83-F2C550EF402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0138C707-715B-4209-A14E-6879FCE14485}" type="pres">
      <dgm:prSet presAssocID="{567736B0-A66A-4DF6-AA83-F2C550EF4028}" presName="connSite1" presStyleCnt="0"/>
      <dgm:spPr/>
    </dgm:pt>
    <dgm:pt modelId="{62F70D3F-207E-4891-8F0E-BE29D046D5C1}" type="pres">
      <dgm:prSet presAssocID="{0033DD06-1F8E-4916-BC07-DA9A544719E1}" presName="Name9" presStyleLbl="sibTrans2D1" presStyleIdx="0" presStyleCnt="2"/>
      <dgm:spPr/>
    </dgm:pt>
    <dgm:pt modelId="{E27D7075-D0A3-4F4B-9F93-28C9F78EABF8}" type="pres">
      <dgm:prSet presAssocID="{61D49A05-EACD-41A7-8D1B-435038C41FAB}" presName="composite2" presStyleCnt="0"/>
      <dgm:spPr/>
    </dgm:pt>
    <dgm:pt modelId="{BC5E93A1-EEAA-4AE0-801F-15F4BF11F6C5}" type="pres">
      <dgm:prSet presAssocID="{61D49A05-EACD-41A7-8D1B-435038C41FAB}" presName="dummyNode2" presStyleLbl="node1" presStyleIdx="0" presStyleCnt="3"/>
      <dgm:spPr/>
    </dgm:pt>
    <dgm:pt modelId="{F69BEA16-94A8-415A-B2AA-6F7A80E6162B}" type="pres">
      <dgm:prSet presAssocID="{61D49A05-EACD-41A7-8D1B-435038C41FAB}" presName="childNode2" presStyleLbl="bgAcc1" presStyleIdx="1" presStyleCnt="3">
        <dgm:presLayoutVars>
          <dgm:bulletEnabled val="1"/>
        </dgm:presLayoutVars>
      </dgm:prSet>
      <dgm:spPr/>
    </dgm:pt>
    <dgm:pt modelId="{C26C440F-4304-4914-8437-AFDD24661975}" type="pres">
      <dgm:prSet presAssocID="{61D49A05-EACD-41A7-8D1B-435038C41FAB}" presName="childNode2tx" presStyleLbl="bgAcc1" presStyleIdx="1" presStyleCnt="3">
        <dgm:presLayoutVars>
          <dgm:bulletEnabled val="1"/>
        </dgm:presLayoutVars>
      </dgm:prSet>
      <dgm:spPr/>
    </dgm:pt>
    <dgm:pt modelId="{71BA87B4-9B0C-4E31-8211-241A3E416C5C}" type="pres">
      <dgm:prSet presAssocID="{61D49A05-EACD-41A7-8D1B-435038C41FAB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4D1F28EC-E980-47DB-AC65-4185CC851058}" type="pres">
      <dgm:prSet presAssocID="{61D49A05-EACD-41A7-8D1B-435038C41FAB}" presName="connSite2" presStyleCnt="0"/>
      <dgm:spPr/>
    </dgm:pt>
    <dgm:pt modelId="{8EFA9269-C23C-4BE4-B7AB-8517C033AB5C}" type="pres">
      <dgm:prSet presAssocID="{A7631F48-909E-4805-9D24-539BE01F7C24}" presName="Name18" presStyleLbl="sibTrans2D1" presStyleIdx="1" presStyleCnt="2"/>
      <dgm:spPr/>
    </dgm:pt>
    <dgm:pt modelId="{C52EE084-3F70-4DD7-9F1A-487044F9120F}" type="pres">
      <dgm:prSet presAssocID="{4E4C8D72-117A-48C1-AE00-C6BB1E0848F8}" presName="composite1" presStyleCnt="0"/>
      <dgm:spPr/>
    </dgm:pt>
    <dgm:pt modelId="{A81E292D-3401-4AD5-B841-ADB7E1E6DE2F}" type="pres">
      <dgm:prSet presAssocID="{4E4C8D72-117A-48C1-AE00-C6BB1E0848F8}" presName="dummyNode1" presStyleLbl="node1" presStyleIdx="1" presStyleCnt="3"/>
      <dgm:spPr/>
    </dgm:pt>
    <dgm:pt modelId="{503461A4-D954-4026-8E9C-1B0562DF936F}" type="pres">
      <dgm:prSet presAssocID="{4E4C8D72-117A-48C1-AE00-C6BB1E0848F8}" presName="childNode1" presStyleLbl="bgAcc1" presStyleIdx="2" presStyleCnt="3">
        <dgm:presLayoutVars>
          <dgm:bulletEnabled val="1"/>
        </dgm:presLayoutVars>
      </dgm:prSet>
      <dgm:spPr/>
    </dgm:pt>
    <dgm:pt modelId="{3396A6DD-382D-44D6-9202-8AF2AB77FE23}" type="pres">
      <dgm:prSet presAssocID="{4E4C8D72-117A-48C1-AE00-C6BB1E0848F8}" presName="childNode1tx" presStyleLbl="bgAcc1" presStyleIdx="2" presStyleCnt="3">
        <dgm:presLayoutVars>
          <dgm:bulletEnabled val="1"/>
        </dgm:presLayoutVars>
      </dgm:prSet>
      <dgm:spPr/>
    </dgm:pt>
    <dgm:pt modelId="{4BC0A50F-EE1D-4CB2-A914-428CC95B0DAD}" type="pres">
      <dgm:prSet presAssocID="{4E4C8D72-117A-48C1-AE00-C6BB1E0848F8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0D328868-2E14-4AC3-916F-0ED6E37F5566}" type="pres">
      <dgm:prSet presAssocID="{4E4C8D72-117A-48C1-AE00-C6BB1E0848F8}" presName="connSite1" presStyleCnt="0"/>
      <dgm:spPr/>
    </dgm:pt>
  </dgm:ptLst>
  <dgm:cxnLst>
    <dgm:cxn modelId="{097EDF00-F98D-43CE-BB32-DCB6F60E7745}" srcId="{567736B0-A66A-4DF6-AA83-F2C550EF4028}" destId="{3221DAA7-3CD3-452B-B59D-5277CC6E42A7}" srcOrd="3" destOrd="0" parTransId="{D3823DE4-DBA6-4B78-A8AA-2C52423A45CF}" sibTransId="{4923EBB4-AF1B-4A5C-8720-943B2E7E8E22}"/>
    <dgm:cxn modelId="{B49EC901-C4DE-4EE4-B891-91BD1AE345CE}" type="presOf" srcId="{4E4C8D72-117A-48C1-AE00-C6BB1E0848F8}" destId="{4BC0A50F-EE1D-4CB2-A914-428CC95B0DAD}" srcOrd="0" destOrd="0" presId="urn:microsoft.com/office/officeart/2005/8/layout/hProcess4"/>
    <dgm:cxn modelId="{70AD8B0F-A607-4C8B-9FE3-F153CC4897C2}" type="presOf" srcId="{B75DD2A6-F554-411B-A62B-9A7CB5EDEF50}" destId="{AB5BD8CB-1A60-4987-827F-C12D47805D89}" srcOrd="1" destOrd="1" presId="urn:microsoft.com/office/officeart/2005/8/layout/hProcess4"/>
    <dgm:cxn modelId="{16496423-C304-4FFB-82FD-5075E7426D8E}" type="presOf" srcId="{AD7D4B33-43FA-4DDE-BC51-F3B91FFED518}" destId="{AB5BD8CB-1A60-4987-827F-C12D47805D89}" srcOrd="1" destOrd="0" presId="urn:microsoft.com/office/officeart/2005/8/layout/hProcess4"/>
    <dgm:cxn modelId="{6B3C1330-976A-40AD-96B1-462B4084CDEF}" srcId="{61D49A05-EACD-41A7-8D1B-435038C41FAB}" destId="{87F49528-48EA-47C5-8A55-4D3F4DB3B5CB}" srcOrd="2" destOrd="0" parTransId="{B18F5647-11F6-43B5-BAF4-D6836654B2E9}" sibTransId="{FE75D2E2-1B92-4B8E-A38D-FE052A7986ED}"/>
    <dgm:cxn modelId="{1732AD30-6C6D-413C-B6A7-3A1F29BD25B6}" type="presOf" srcId="{5E3C20E9-B4E9-49A6-A93E-FB3AC830DFC2}" destId="{7F122625-2D59-440E-92B9-7C119A205038}" srcOrd="0" destOrd="2" presId="urn:microsoft.com/office/officeart/2005/8/layout/hProcess4"/>
    <dgm:cxn modelId="{E3947137-4F96-434C-BD13-539A44D6B602}" type="presOf" srcId="{FDD5DA13-2F57-4E30-84CD-F3204EFE5C72}" destId="{C26C440F-4304-4914-8437-AFDD24661975}" srcOrd="1" destOrd="0" presId="urn:microsoft.com/office/officeart/2005/8/layout/hProcess4"/>
    <dgm:cxn modelId="{C5EEB43C-8506-424F-BB77-7D55B9A47F7C}" type="presOf" srcId="{87F49528-48EA-47C5-8A55-4D3F4DB3B5CB}" destId="{F69BEA16-94A8-415A-B2AA-6F7A80E6162B}" srcOrd="0" destOrd="2" presId="urn:microsoft.com/office/officeart/2005/8/layout/hProcess4"/>
    <dgm:cxn modelId="{096EEA3C-4DB6-4521-A670-1E2DE33DB40D}" srcId="{4E4C8D72-117A-48C1-AE00-C6BB1E0848F8}" destId="{7A4DB998-43B2-4076-AF88-C7F806C174D1}" srcOrd="0" destOrd="0" parTransId="{2CA070AB-3E7F-4559-88AE-CB077118134C}" sibTransId="{4B108774-7FBB-4F2C-881A-EF9DAFD77987}"/>
    <dgm:cxn modelId="{49DBF440-391A-4077-B264-54495425C182}" srcId="{567736B0-A66A-4DF6-AA83-F2C550EF4028}" destId="{AD7D4B33-43FA-4DDE-BC51-F3B91FFED518}" srcOrd="0" destOrd="0" parTransId="{429BB005-51A6-4216-BBB8-EE452FD08F53}" sibTransId="{D049591F-12B1-4147-8CD0-715F0E970935}"/>
    <dgm:cxn modelId="{9FA0334B-E65C-4528-BF6B-D67E0B742BAB}" srcId="{61D49A05-EACD-41A7-8D1B-435038C41FAB}" destId="{3A30EC2B-D378-49EA-95C9-FF6B34CC2F2E}" srcOrd="1" destOrd="0" parTransId="{C83803CF-1985-4859-A78B-DA6742EEE98F}" sibTransId="{2BBF741A-D071-4735-B7D7-DDD400310297}"/>
    <dgm:cxn modelId="{91D03F4C-8053-4C90-840B-55DFFA7BEDFC}" type="presOf" srcId="{3A30EC2B-D378-49EA-95C9-FF6B34CC2F2E}" destId="{C26C440F-4304-4914-8437-AFDD24661975}" srcOrd="1" destOrd="1" presId="urn:microsoft.com/office/officeart/2005/8/layout/hProcess4"/>
    <dgm:cxn modelId="{8149D94F-7682-49E5-B264-17D05A498A30}" srcId="{567736B0-A66A-4DF6-AA83-F2C550EF4028}" destId="{5E3C20E9-B4E9-49A6-A93E-FB3AC830DFC2}" srcOrd="2" destOrd="0" parTransId="{5B930E37-7800-48BE-86B4-CF59C53916DA}" sibTransId="{AC8DF1CA-C165-4F90-8602-CB4C26B12070}"/>
    <dgm:cxn modelId="{2F381652-AF35-4DCD-8685-F92F20B759B8}" srcId="{3755F1FA-C8A3-4955-A333-BCECBCA4BFFD}" destId="{4E4C8D72-117A-48C1-AE00-C6BB1E0848F8}" srcOrd="2" destOrd="0" parTransId="{BD5D0714-E038-4D72-B5FD-B8BC1663750F}" sibTransId="{14E3AF97-DC86-4C56-BDA7-2AA70009EE8E}"/>
    <dgm:cxn modelId="{87E0E557-D436-40E4-82AF-0182167CD1F0}" type="presOf" srcId="{5E3C20E9-B4E9-49A6-A93E-FB3AC830DFC2}" destId="{AB5BD8CB-1A60-4987-827F-C12D47805D89}" srcOrd="1" destOrd="2" presId="urn:microsoft.com/office/officeart/2005/8/layout/hProcess4"/>
    <dgm:cxn modelId="{0C87695D-0F2C-4483-AC91-2CDF0E2B2A1B}" type="presOf" srcId="{87F49528-48EA-47C5-8A55-4D3F4DB3B5CB}" destId="{C26C440F-4304-4914-8437-AFDD24661975}" srcOrd="1" destOrd="2" presId="urn:microsoft.com/office/officeart/2005/8/layout/hProcess4"/>
    <dgm:cxn modelId="{65C82476-931A-4121-AA8E-3D32DF59FA72}" type="presOf" srcId="{0033DD06-1F8E-4916-BC07-DA9A544719E1}" destId="{62F70D3F-207E-4891-8F0E-BE29D046D5C1}" srcOrd="0" destOrd="0" presId="urn:microsoft.com/office/officeart/2005/8/layout/hProcess4"/>
    <dgm:cxn modelId="{C060F186-BE08-487D-8224-871F0C02EA15}" srcId="{567736B0-A66A-4DF6-AA83-F2C550EF4028}" destId="{B75DD2A6-F554-411B-A62B-9A7CB5EDEF50}" srcOrd="1" destOrd="0" parTransId="{8B5255DE-6A3B-4324-ABC7-F4827434A93E}" sibTransId="{B2612727-8CE5-4C39-A414-B81D0EC7EFC8}"/>
    <dgm:cxn modelId="{ACBC7189-5BA9-4FD5-9DCC-58ECA39C7EEE}" type="presOf" srcId="{B75DD2A6-F554-411B-A62B-9A7CB5EDEF50}" destId="{7F122625-2D59-440E-92B9-7C119A205038}" srcOrd="0" destOrd="1" presId="urn:microsoft.com/office/officeart/2005/8/layout/hProcess4"/>
    <dgm:cxn modelId="{5D04F996-9413-4A22-AA1E-FF936262E102}" type="presOf" srcId="{A7631F48-909E-4805-9D24-539BE01F7C24}" destId="{8EFA9269-C23C-4BE4-B7AB-8517C033AB5C}" srcOrd="0" destOrd="0" presId="urn:microsoft.com/office/officeart/2005/8/layout/hProcess4"/>
    <dgm:cxn modelId="{2B85AC98-2E67-4F82-B1A8-DEDB55A11CEC}" type="presOf" srcId="{AD7D4B33-43FA-4DDE-BC51-F3B91FFED518}" destId="{7F122625-2D59-440E-92B9-7C119A205038}" srcOrd="0" destOrd="0" presId="urn:microsoft.com/office/officeart/2005/8/layout/hProcess4"/>
    <dgm:cxn modelId="{1C405F9D-8A95-424D-AB53-9A242389C561}" srcId="{61D49A05-EACD-41A7-8D1B-435038C41FAB}" destId="{FDD5DA13-2F57-4E30-84CD-F3204EFE5C72}" srcOrd="0" destOrd="0" parTransId="{289C9E82-3490-465D-B24E-372E6853C1BA}" sibTransId="{9EB94BBA-3653-48A1-BB35-44751D75791E}"/>
    <dgm:cxn modelId="{ED3027A1-BEC1-4D23-90CB-97BA70272D8A}" type="presOf" srcId="{FDD5DA13-2F57-4E30-84CD-F3204EFE5C72}" destId="{F69BEA16-94A8-415A-B2AA-6F7A80E6162B}" srcOrd="0" destOrd="0" presId="urn:microsoft.com/office/officeart/2005/8/layout/hProcess4"/>
    <dgm:cxn modelId="{FA182CB7-D740-45CE-B415-564E0505D36C}" type="presOf" srcId="{48248C45-91C9-4EB4-8C0B-6EAA06C7F1C3}" destId="{3396A6DD-382D-44D6-9202-8AF2AB77FE23}" srcOrd="1" destOrd="1" presId="urn:microsoft.com/office/officeart/2005/8/layout/hProcess4"/>
    <dgm:cxn modelId="{901D6ABB-178D-4EA4-9EB0-873159442155}" type="presOf" srcId="{7A4DB998-43B2-4076-AF88-C7F806C174D1}" destId="{3396A6DD-382D-44D6-9202-8AF2AB77FE23}" srcOrd="1" destOrd="0" presId="urn:microsoft.com/office/officeart/2005/8/layout/hProcess4"/>
    <dgm:cxn modelId="{416189C0-6082-4441-9007-996EAD492A21}" type="presOf" srcId="{61D49A05-EACD-41A7-8D1B-435038C41FAB}" destId="{71BA87B4-9B0C-4E31-8211-241A3E416C5C}" srcOrd="0" destOrd="0" presId="urn:microsoft.com/office/officeart/2005/8/layout/hProcess4"/>
    <dgm:cxn modelId="{3B9D36C1-3441-4693-940A-7633696851DD}" srcId="{3755F1FA-C8A3-4955-A333-BCECBCA4BFFD}" destId="{567736B0-A66A-4DF6-AA83-F2C550EF4028}" srcOrd="0" destOrd="0" parTransId="{E0FB01B5-7FE0-4328-8234-5862F3712D41}" sibTransId="{0033DD06-1F8E-4916-BC07-DA9A544719E1}"/>
    <dgm:cxn modelId="{F32677CD-3A13-4E90-BB75-5B9CA41DADD3}" type="presOf" srcId="{7A4DB998-43B2-4076-AF88-C7F806C174D1}" destId="{503461A4-D954-4026-8E9C-1B0562DF936F}" srcOrd="0" destOrd="0" presId="urn:microsoft.com/office/officeart/2005/8/layout/hProcess4"/>
    <dgm:cxn modelId="{934533CF-927C-4DF4-BEA9-A86F04AD840B}" type="presOf" srcId="{3A30EC2B-D378-49EA-95C9-FF6B34CC2F2E}" destId="{F69BEA16-94A8-415A-B2AA-6F7A80E6162B}" srcOrd="0" destOrd="1" presId="urn:microsoft.com/office/officeart/2005/8/layout/hProcess4"/>
    <dgm:cxn modelId="{E36A7FDA-C80C-4F35-9D8C-665F743759B0}" type="presOf" srcId="{48248C45-91C9-4EB4-8C0B-6EAA06C7F1C3}" destId="{503461A4-D954-4026-8E9C-1B0562DF936F}" srcOrd="0" destOrd="1" presId="urn:microsoft.com/office/officeart/2005/8/layout/hProcess4"/>
    <dgm:cxn modelId="{436B07E2-D90A-4EF1-8EE1-8EA72FBC0F08}" type="presOf" srcId="{567736B0-A66A-4DF6-AA83-F2C550EF4028}" destId="{2208B837-FDD8-4E94-8583-F44BC3DF0377}" srcOrd="0" destOrd="0" presId="urn:microsoft.com/office/officeart/2005/8/layout/hProcess4"/>
    <dgm:cxn modelId="{3A9EADE6-9081-4580-AC3E-1D2AA88BDE73}" srcId="{3755F1FA-C8A3-4955-A333-BCECBCA4BFFD}" destId="{61D49A05-EACD-41A7-8D1B-435038C41FAB}" srcOrd="1" destOrd="0" parTransId="{90D0FD18-AC45-4363-97A3-585BB386389D}" sibTransId="{A7631F48-909E-4805-9D24-539BE01F7C24}"/>
    <dgm:cxn modelId="{DDD93BE9-B3B8-4AD7-B072-F2BA3DC7C6CC}" type="presOf" srcId="{3221DAA7-3CD3-452B-B59D-5277CC6E42A7}" destId="{7F122625-2D59-440E-92B9-7C119A205038}" srcOrd="0" destOrd="3" presId="urn:microsoft.com/office/officeart/2005/8/layout/hProcess4"/>
    <dgm:cxn modelId="{B19DBEED-E3E4-420D-9666-465FF8E71132}" type="presOf" srcId="{3755F1FA-C8A3-4955-A333-BCECBCA4BFFD}" destId="{A398B185-55A3-40D1-B423-70AEF6ED7F6D}" srcOrd="0" destOrd="0" presId="urn:microsoft.com/office/officeart/2005/8/layout/hProcess4"/>
    <dgm:cxn modelId="{31ECF8F1-7F53-464E-AB56-6AE244F7778E}" type="presOf" srcId="{3221DAA7-3CD3-452B-B59D-5277CC6E42A7}" destId="{AB5BD8CB-1A60-4987-827F-C12D47805D89}" srcOrd="1" destOrd="3" presId="urn:microsoft.com/office/officeart/2005/8/layout/hProcess4"/>
    <dgm:cxn modelId="{3ABCE5FE-6697-4275-B9D6-795B5122EA06}" srcId="{4E4C8D72-117A-48C1-AE00-C6BB1E0848F8}" destId="{48248C45-91C9-4EB4-8C0B-6EAA06C7F1C3}" srcOrd="1" destOrd="0" parTransId="{99D5AE66-47FE-4287-B2B2-613BFCE8AAB5}" sibTransId="{72FA396A-6CEA-4747-9DEB-8824733B47A1}"/>
    <dgm:cxn modelId="{9075225D-BACB-444E-968F-DE7678F7355F}" type="presParOf" srcId="{A398B185-55A3-40D1-B423-70AEF6ED7F6D}" destId="{B97CD3AD-304A-48E8-A75C-A88339E8A0C9}" srcOrd="0" destOrd="0" presId="urn:microsoft.com/office/officeart/2005/8/layout/hProcess4"/>
    <dgm:cxn modelId="{40E81A87-AF71-4766-A99F-78321CE03F60}" type="presParOf" srcId="{A398B185-55A3-40D1-B423-70AEF6ED7F6D}" destId="{52810BD8-9993-43FF-97E2-AE66E6D47B11}" srcOrd="1" destOrd="0" presId="urn:microsoft.com/office/officeart/2005/8/layout/hProcess4"/>
    <dgm:cxn modelId="{2A2C6CDF-01D8-4472-ABEC-93F399B6E778}" type="presParOf" srcId="{A398B185-55A3-40D1-B423-70AEF6ED7F6D}" destId="{2D6E9111-821D-4D22-8C4F-DC7415DD6FE0}" srcOrd="2" destOrd="0" presId="urn:microsoft.com/office/officeart/2005/8/layout/hProcess4"/>
    <dgm:cxn modelId="{500FF146-D007-482E-A279-DFBC80CF7D25}" type="presParOf" srcId="{2D6E9111-821D-4D22-8C4F-DC7415DD6FE0}" destId="{625CE783-2B52-40BC-9BAE-A6F53418D378}" srcOrd="0" destOrd="0" presId="urn:microsoft.com/office/officeart/2005/8/layout/hProcess4"/>
    <dgm:cxn modelId="{3A64B595-5F61-4057-B6CF-C62AFEE990A8}" type="presParOf" srcId="{625CE783-2B52-40BC-9BAE-A6F53418D378}" destId="{BA6520BA-6414-4502-818D-E64F8283585F}" srcOrd="0" destOrd="0" presId="urn:microsoft.com/office/officeart/2005/8/layout/hProcess4"/>
    <dgm:cxn modelId="{85D298E5-26AB-44B5-B31F-3B294D553CD1}" type="presParOf" srcId="{625CE783-2B52-40BC-9BAE-A6F53418D378}" destId="{7F122625-2D59-440E-92B9-7C119A205038}" srcOrd="1" destOrd="0" presId="urn:microsoft.com/office/officeart/2005/8/layout/hProcess4"/>
    <dgm:cxn modelId="{19BB9535-464C-43C4-9387-0FF50D72DE3C}" type="presParOf" srcId="{625CE783-2B52-40BC-9BAE-A6F53418D378}" destId="{AB5BD8CB-1A60-4987-827F-C12D47805D89}" srcOrd="2" destOrd="0" presId="urn:microsoft.com/office/officeart/2005/8/layout/hProcess4"/>
    <dgm:cxn modelId="{6AEED804-D109-4436-8557-0E2B7B3E8D4A}" type="presParOf" srcId="{625CE783-2B52-40BC-9BAE-A6F53418D378}" destId="{2208B837-FDD8-4E94-8583-F44BC3DF0377}" srcOrd="3" destOrd="0" presId="urn:microsoft.com/office/officeart/2005/8/layout/hProcess4"/>
    <dgm:cxn modelId="{B71E0DAC-428B-42E8-B99B-5388DECE5A39}" type="presParOf" srcId="{625CE783-2B52-40BC-9BAE-A6F53418D378}" destId="{0138C707-715B-4209-A14E-6879FCE14485}" srcOrd="4" destOrd="0" presId="urn:microsoft.com/office/officeart/2005/8/layout/hProcess4"/>
    <dgm:cxn modelId="{E98C7CAD-F218-4738-A063-3EDABD1A1BE9}" type="presParOf" srcId="{2D6E9111-821D-4D22-8C4F-DC7415DD6FE0}" destId="{62F70D3F-207E-4891-8F0E-BE29D046D5C1}" srcOrd="1" destOrd="0" presId="urn:microsoft.com/office/officeart/2005/8/layout/hProcess4"/>
    <dgm:cxn modelId="{3B9D4DED-4923-4825-B0E0-244003FA65BA}" type="presParOf" srcId="{2D6E9111-821D-4D22-8C4F-DC7415DD6FE0}" destId="{E27D7075-D0A3-4F4B-9F93-28C9F78EABF8}" srcOrd="2" destOrd="0" presId="urn:microsoft.com/office/officeart/2005/8/layout/hProcess4"/>
    <dgm:cxn modelId="{9795952E-2175-4ACE-93C4-0537C4434E2E}" type="presParOf" srcId="{E27D7075-D0A3-4F4B-9F93-28C9F78EABF8}" destId="{BC5E93A1-EEAA-4AE0-801F-15F4BF11F6C5}" srcOrd="0" destOrd="0" presId="urn:microsoft.com/office/officeart/2005/8/layout/hProcess4"/>
    <dgm:cxn modelId="{F1A3BA43-8BF8-49A8-851B-02960EF9240D}" type="presParOf" srcId="{E27D7075-D0A3-4F4B-9F93-28C9F78EABF8}" destId="{F69BEA16-94A8-415A-B2AA-6F7A80E6162B}" srcOrd="1" destOrd="0" presId="urn:microsoft.com/office/officeart/2005/8/layout/hProcess4"/>
    <dgm:cxn modelId="{B238B2E8-5FDB-49DA-9BD8-A4C69DCD765B}" type="presParOf" srcId="{E27D7075-D0A3-4F4B-9F93-28C9F78EABF8}" destId="{C26C440F-4304-4914-8437-AFDD24661975}" srcOrd="2" destOrd="0" presId="urn:microsoft.com/office/officeart/2005/8/layout/hProcess4"/>
    <dgm:cxn modelId="{F816AFED-7F19-4B10-972E-662F546D478E}" type="presParOf" srcId="{E27D7075-D0A3-4F4B-9F93-28C9F78EABF8}" destId="{71BA87B4-9B0C-4E31-8211-241A3E416C5C}" srcOrd="3" destOrd="0" presId="urn:microsoft.com/office/officeart/2005/8/layout/hProcess4"/>
    <dgm:cxn modelId="{E7338465-094B-47E0-8170-F09EA38A0665}" type="presParOf" srcId="{E27D7075-D0A3-4F4B-9F93-28C9F78EABF8}" destId="{4D1F28EC-E980-47DB-AC65-4185CC851058}" srcOrd="4" destOrd="0" presId="urn:microsoft.com/office/officeart/2005/8/layout/hProcess4"/>
    <dgm:cxn modelId="{C6E95B99-8D35-4A00-8B9A-CDFB3D63D1D8}" type="presParOf" srcId="{2D6E9111-821D-4D22-8C4F-DC7415DD6FE0}" destId="{8EFA9269-C23C-4BE4-B7AB-8517C033AB5C}" srcOrd="3" destOrd="0" presId="urn:microsoft.com/office/officeart/2005/8/layout/hProcess4"/>
    <dgm:cxn modelId="{54FD4EEA-1D18-46BE-B7F0-DB9D83B89251}" type="presParOf" srcId="{2D6E9111-821D-4D22-8C4F-DC7415DD6FE0}" destId="{C52EE084-3F70-4DD7-9F1A-487044F9120F}" srcOrd="4" destOrd="0" presId="urn:microsoft.com/office/officeart/2005/8/layout/hProcess4"/>
    <dgm:cxn modelId="{BA406182-2FBC-4074-95A8-9684B7D49384}" type="presParOf" srcId="{C52EE084-3F70-4DD7-9F1A-487044F9120F}" destId="{A81E292D-3401-4AD5-B841-ADB7E1E6DE2F}" srcOrd="0" destOrd="0" presId="urn:microsoft.com/office/officeart/2005/8/layout/hProcess4"/>
    <dgm:cxn modelId="{7FD5C7F6-FF7B-47EE-A43D-C91A09607A62}" type="presParOf" srcId="{C52EE084-3F70-4DD7-9F1A-487044F9120F}" destId="{503461A4-D954-4026-8E9C-1B0562DF936F}" srcOrd="1" destOrd="0" presId="urn:microsoft.com/office/officeart/2005/8/layout/hProcess4"/>
    <dgm:cxn modelId="{33A2C397-2434-4C3C-B64A-5864CB3B456E}" type="presParOf" srcId="{C52EE084-3F70-4DD7-9F1A-487044F9120F}" destId="{3396A6DD-382D-44D6-9202-8AF2AB77FE23}" srcOrd="2" destOrd="0" presId="urn:microsoft.com/office/officeart/2005/8/layout/hProcess4"/>
    <dgm:cxn modelId="{45F1D5FF-D857-4FB0-8FB7-5B57E410C006}" type="presParOf" srcId="{C52EE084-3F70-4DD7-9F1A-487044F9120F}" destId="{4BC0A50F-EE1D-4CB2-A914-428CC95B0DAD}" srcOrd="3" destOrd="0" presId="urn:microsoft.com/office/officeart/2005/8/layout/hProcess4"/>
    <dgm:cxn modelId="{CF86A81C-101A-4264-A213-660E24857633}" type="presParOf" srcId="{C52EE084-3F70-4DD7-9F1A-487044F9120F}" destId="{0D328868-2E14-4AC3-916F-0ED6E37F556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122625-2D59-440E-92B9-7C119A205038}">
      <dsp:nvSpPr>
        <dsp:cNvPr id="0" name=""/>
        <dsp:cNvSpPr/>
      </dsp:nvSpPr>
      <dsp:spPr>
        <a:xfrm>
          <a:off x="299" y="1628236"/>
          <a:ext cx="1715570" cy="1414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kern="1200" dirty="0"/>
            <a:t>统计类应用数据支撑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kern="1200" dirty="0"/>
            <a:t>在</a:t>
          </a:r>
          <a:r>
            <a:rPr lang="en-US" altLang="zh-CN" sz="800" kern="1200" dirty="0"/>
            <a:t>SA </a:t>
          </a:r>
          <a:r>
            <a:rPr lang="zh-CN" altLang="en-US" sz="800" kern="1200" dirty="0"/>
            <a:t>部署初期阶段有效协助客户输出相关报表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 </a:t>
          </a:r>
          <a:r>
            <a:rPr lang="en-US" sz="800" kern="1200" dirty="0" err="1"/>
            <a:t>基于</a:t>
          </a:r>
          <a:r>
            <a:rPr lang="en-US" altLang="zh-CN" sz="800" kern="1200" dirty="0" err="1"/>
            <a:t>MVP</a:t>
          </a:r>
          <a:r>
            <a:rPr lang="zh-CN" altLang="en-US" sz="800" kern="1200" dirty="0"/>
            <a:t>思想先最小实现，作为可行性分析“原型”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/>
        </a:p>
      </dsp:txBody>
      <dsp:txXfrm>
        <a:off x="32862" y="1660799"/>
        <a:ext cx="1650444" cy="1046649"/>
      </dsp:txXfrm>
    </dsp:sp>
    <dsp:sp modelId="{62F70D3F-207E-4891-8F0E-BE29D046D5C1}">
      <dsp:nvSpPr>
        <dsp:cNvPr id="0" name=""/>
        <dsp:cNvSpPr/>
      </dsp:nvSpPr>
      <dsp:spPr>
        <a:xfrm>
          <a:off x="993375" y="2069290"/>
          <a:ext cx="1738245" cy="1738245"/>
        </a:xfrm>
        <a:prstGeom prst="leftCircularArrow">
          <a:avLst>
            <a:gd name="adj1" fmla="val 2276"/>
            <a:gd name="adj2" fmla="val 274448"/>
            <a:gd name="adj3" fmla="val 2049959"/>
            <a:gd name="adj4" fmla="val 9024489"/>
            <a:gd name="adj5" fmla="val 265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8B837-FDD8-4E94-8583-F44BC3DF0377}">
      <dsp:nvSpPr>
        <dsp:cNvPr id="0" name=""/>
        <dsp:cNvSpPr/>
      </dsp:nvSpPr>
      <dsp:spPr>
        <a:xfrm>
          <a:off x="381536" y="2740012"/>
          <a:ext cx="1524951" cy="606423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STEP1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N2/N3</a:t>
          </a:r>
          <a:r>
            <a:rPr lang="zh-CN" altLang="en-US" sz="900" kern="1200" dirty="0"/>
            <a:t>接口离线解码</a:t>
          </a:r>
          <a:endParaRPr lang="en-US" sz="900" kern="1200" dirty="0"/>
        </a:p>
      </dsp:txBody>
      <dsp:txXfrm>
        <a:off x="399298" y="2757774"/>
        <a:ext cx="1489427" cy="570899"/>
      </dsp:txXfrm>
    </dsp:sp>
    <dsp:sp modelId="{F69BEA16-94A8-415A-B2AA-6F7A80E6162B}">
      <dsp:nvSpPr>
        <dsp:cNvPr id="0" name=""/>
        <dsp:cNvSpPr/>
      </dsp:nvSpPr>
      <dsp:spPr>
        <a:xfrm>
          <a:off x="2094905" y="1628236"/>
          <a:ext cx="1715570" cy="1414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kern="1200" dirty="0"/>
            <a:t>流程类</a:t>
          </a:r>
          <a:r>
            <a:rPr lang="en-US" altLang="zh-CN" sz="800" kern="1200" dirty="0"/>
            <a:t>/</a:t>
          </a:r>
          <a:r>
            <a:rPr lang="zh-CN" altLang="en-US" sz="800" kern="1200" dirty="0"/>
            <a:t>用户类应用数据支撑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kern="1200" dirty="0"/>
            <a:t>故障定位数据支撑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kern="1200" dirty="0"/>
            <a:t>为后续</a:t>
          </a:r>
          <a:r>
            <a:rPr lang="en-US" altLang="zh-CN" sz="800" kern="1200" dirty="0"/>
            <a:t>5G</a:t>
          </a:r>
          <a:r>
            <a:rPr lang="zh-CN" altLang="en-US" sz="800" kern="1200" dirty="0"/>
            <a:t>监控分析应用打基础</a:t>
          </a:r>
          <a:endParaRPr lang="en-US" sz="800" kern="1200" dirty="0"/>
        </a:p>
      </dsp:txBody>
      <dsp:txXfrm>
        <a:off x="2127468" y="1964010"/>
        <a:ext cx="1650444" cy="1046649"/>
      </dsp:txXfrm>
    </dsp:sp>
    <dsp:sp modelId="{8EFA9269-C23C-4BE4-B7AB-8517C033AB5C}">
      <dsp:nvSpPr>
        <dsp:cNvPr id="0" name=""/>
        <dsp:cNvSpPr/>
      </dsp:nvSpPr>
      <dsp:spPr>
        <a:xfrm>
          <a:off x="3073685" y="808442"/>
          <a:ext cx="1957457" cy="1957457"/>
        </a:xfrm>
        <a:prstGeom prst="circularArrow">
          <a:avLst>
            <a:gd name="adj1" fmla="val 2021"/>
            <a:gd name="adj2" fmla="val 242291"/>
            <a:gd name="adj3" fmla="val 19582198"/>
            <a:gd name="adj4" fmla="val 12575511"/>
            <a:gd name="adj5" fmla="val 235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BA87B4-9B0C-4E31-8211-241A3E416C5C}">
      <dsp:nvSpPr>
        <dsp:cNvPr id="0" name=""/>
        <dsp:cNvSpPr/>
      </dsp:nvSpPr>
      <dsp:spPr>
        <a:xfrm>
          <a:off x="2476143" y="1325024"/>
          <a:ext cx="1524951" cy="6064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STEP2</a:t>
          </a: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+N8,N10,N11,N14</a:t>
          </a:r>
          <a:r>
            <a:rPr lang="zh-CN" altLang="en-US" sz="900" kern="1200" dirty="0"/>
            <a:t>基本流程接口离线解码</a:t>
          </a:r>
          <a:endParaRPr lang="en-US" sz="900" kern="1200" dirty="0"/>
        </a:p>
      </dsp:txBody>
      <dsp:txXfrm>
        <a:off x="2493905" y="1342786"/>
        <a:ext cx="1489427" cy="570899"/>
      </dsp:txXfrm>
    </dsp:sp>
    <dsp:sp modelId="{503461A4-D954-4026-8E9C-1B0562DF936F}">
      <dsp:nvSpPr>
        <dsp:cNvPr id="0" name=""/>
        <dsp:cNvSpPr/>
      </dsp:nvSpPr>
      <dsp:spPr>
        <a:xfrm>
          <a:off x="4189511" y="1628236"/>
          <a:ext cx="1715570" cy="1414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kern="1200" dirty="0"/>
            <a:t>通过</a:t>
          </a:r>
          <a:r>
            <a:rPr lang="en-US" altLang="zh-CN" sz="800" kern="1200" dirty="0" err="1"/>
            <a:t>usecase</a:t>
          </a:r>
          <a:r>
            <a:rPr lang="en-US" altLang="zh-CN" sz="800" kern="1200" dirty="0"/>
            <a:t> </a:t>
          </a:r>
          <a:r>
            <a:rPr lang="zh-CN" altLang="en-US" sz="800" kern="1200" dirty="0"/>
            <a:t>和可行性分析明确在线解码的 必要性与可行性的前提下，实现基本接口在线解码，为各类应用提供数据支撑</a:t>
          </a:r>
          <a:endParaRPr lang="en-US" sz="800" kern="1200" dirty="0"/>
        </a:p>
      </dsp:txBody>
      <dsp:txXfrm>
        <a:off x="4222074" y="1660799"/>
        <a:ext cx="1650444" cy="1046649"/>
      </dsp:txXfrm>
    </dsp:sp>
    <dsp:sp modelId="{4BC0A50F-EE1D-4CB2-A914-428CC95B0DAD}">
      <dsp:nvSpPr>
        <dsp:cNvPr id="0" name=""/>
        <dsp:cNvSpPr/>
      </dsp:nvSpPr>
      <dsp:spPr>
        <a:xfrm>
          <a:off x="4570749" y="2740012"/>
          <a:ext cx="1524951" cy="6064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STEP3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基本流程接口在线解码</a:t>
          </a:r>
          <a:endParaRPr lang="en-US" sz="900" kern="1200" dirty="0"/>
        </a:p>
      </dsp:txBody>
      <dsp:txXfrm>
        <a:off x="4588511" y="2757774"/>
        <a:ext cx="1489427" cy="570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EB6329-DD82-4F74-83E7-77B7E72DA6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735AE7-39E0-42FC-9942-F21FA72150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1AD98-F626-4D45-A3E9-DE0E9DD71E8B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8C5A1-B62A-4510-9091-0968B33229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70303-FD3D-41AC-8541-0A8BBEC066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A2B7B-01A0-432C-A6AD-93294C1A10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659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BA62C-177B-4D86-BB91-DDB0A9A9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DE6B4CA-99E3-4372-AD04-08F215D69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553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1457B-0B40-42E2-B45B-7C9EB9864EAE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549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C2616F-011D-47B3-A2C1-4E16F11993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980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jpeg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0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0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2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3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4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3.png"/><Relationship Id="rId5" Type="http://schemas.openxmlformats.org/officeDocument/2006/relationships/image" Target="../media/image32.emf"/><Relationship Id="rId4" Type="http://schemas.openxmlformats.org/officeDocument/2006/relationships/oleObject" Target="../embeddings/oleObject5.bin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5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7.bin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5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8.bin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5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9.bin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5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0.bin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7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0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2.bin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0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3.bin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0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4.bin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1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2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6.bin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7.bin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2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8.bin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2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3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4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4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35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5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5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5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36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8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9.bin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41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1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2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5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9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50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5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50.xml"/></Relationships>
</file>

<file path=ppt/slideLayouts/_rels/slideLayout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50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50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50.xml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50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50.xml"/></Relationships>
</file>

<file path=ppt/slideLayouts/_rels/slideLayout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50.xml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50.xml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50.xml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5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50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2090743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88" y="-23812"/>
            <a:ext cx="9187916" cy="516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19102" y="4816090"/>
            <a:ext cx="144462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245D3D-131A-47D1-B100-B33219007AD2}" type="slidenum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10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57000" y="4815927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r>
              <a:rPr lang="en-GB" sz="800" dirty="0">
                <a:solidFill>
                  <a:srgbClr val="FFFFFF"/>
                </a:solidFill>
                <a:ea typeface="ヒラギノ角ゴ Pro W3"/>
                <a:cs typeface="Arial" charset="0"/>
              </a:rPr>
              <a:t>© Nokia 2017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11" y="4650457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7798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0171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98912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25920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75856" y="1080000"/>
            <a:ext cx="25920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34400" y="1080000"/>
            <a:ext cx="25920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16929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5 White - four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18936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556000" y="1080000"/>
            <a:ext cx="18936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94400" y="1080000"/>
            <a:ext cx="18936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832800" y="1080000"/>
            <a:ext cx="18936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64497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600" y="280988"/>
            <a:ext cx="8308800" cy="3093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973689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7600" y="288000"/>
            <a:ext cx="8244000" cy="2253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1200"/>
              </a:spcAft>
              <a:buNone/>
              <a:defRPr sz="4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11" y="4650457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7102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180000"/>
            <a:ext cx="8244000" cy="225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7600" y="2217675"/>
            <a:ext cx="8244000" cy="2030400"/>
          </a:xfrm>
          <a:prstGeom prst="rect">
            <a:avLst/>
          </a:prstGeom>
        </p:spPr>
        <p:txBody>
          <a:bodyPr/>
          <a:lstStyle>
            <a:lvl1pPr marL="324000" indent="-324000">
              <a:buFont typeface="Arial" pitchFamily="34" charset="0"/>
              <a:buChar char="•"/>
              <a:tabLst/>
              <a:defRPr/>
            </a:lvl1pPr>
            <a:lvl2pPr marL="230188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6464137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84702326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59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43263152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811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  <a:lvl2pPr marL="460800" algn="l">
              <a:defRPr sz="1400">
                <a:solidFill>
                  <a:schemeClr val="tx2"/>
                </a:solidFill>
              </a:defRPr>
            </a:lvl2pPr>
            <a:lvl3pPr marL="691200" indent="-230400" algn="l">
              <a:defRPr sz="1200">
                <a:solidFill>
                  <a:schemeClr val="tx2"/>
                </a:solidFill>
              </a:defRPr>
            </a:lvl3pPr>
            <a:lvl4pPr marL="921600" algn="l">
              <a:defRPr sz="1000">
                <a:solidFill>
                  <a:schemeClr val="tx2"/>
                </a:solidFill>
              </a:defRPr>
            </a:lvl4pPr>
            <a:lvl5pPr marL="1152000" algn="l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>
                <a:cs typeface="Arial" panose="020B0604020202020204" pitchFamily="34" charset="0"/>
              </a:rPr>
              <a:t>Nokia Internal Use</a:t>
            </a:r>
            <a:endParaRPr lang="en-GB" dirty="0">
              <a:cs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4021338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9143998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19102" y="4816090"/>
            <a:ext cx="144462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245D3D-131A-47D1-B100-B33219007AD2}" type="slidenum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10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57000" y="4815927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r>
              <a:rPr lang="en-GB" sz="800" dirty="0">
                <a:solidFill>
                  <a:srgbClr val="FFFFFF"/>
                </a:solidFill>
                <a:ea typeface="ヒラギノ角ゴ Pro W3"/>
                <a:cs typeface="Arial" charset="0"/>
              </a:rPr>
              <a:t>© Nokia 2016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11" y="4650457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1591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95030321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>
                <a:cs typeface="Arial" panose="020B0604020202020204" pitchFamily="34" charset="0"/>
              </a:rPr>
              <a:t>Nokia Internal Use</a:t>
            </a:r>
            <a:endParaRPr lang="en-US" noProof="0" dirty="0"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23090369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120000" y="1080000"/>
            <a:ext cx="2606312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3576000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6119999" y="1080000"/>
            <a:ext cx="2606313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>
                <a:cs typeface="Arial" panose="020B0604020202020204" pitchFamily="34" charset="0"/>
              </a:rPr>
              <a:t>Nokia Internal Use</a:t>
            </a:r>
            <a:endParaRPr lang="en-US" noProof="0" dirty="0"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412552512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2559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01397594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25560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21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08576875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180000"/>
            <a:ext cx="8244000" cy="225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tx2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7600" y="2217675"/>
            <a:ext cx="8244000" cy="2030400"/>
          </a:xfrm>
          <a:prstGeom prst="rect">
            <a:avLst/>
          </a:prstGeom>
        </p:spPr>
        <p:txBody>
          <a:bodyPr/>
          <a:lstStyle>
            <a:lvl1pPr marL="324000" indent="-324000">
              <a:buFont typeface="Arial" pitchFamily="34" charset="0"/>
              <a:buChar char="•"/>
              <a:tabLst/>
              <a:defRPr>
                <a:latin typeface="+mn-lt"/>
              </a:defRPr>
            </a:lvl1pPr>
            <a:lvl2pPr marL="230188" indent="0">
              <a:buNone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408177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1" y="537791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3527999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01421833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59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936936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164028"/>
            <a:ext cx="8308800" cy="3476372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460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733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811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  <a:lvl2pPr marL="460789" algn="l">
              <a:defRPr sz="1400">
                <a:solidFill>
                  <a:schemeClr val="tx2"/>
                </a:solidFill>
              </a:defRPr>
            </a:lvl2pPr>
            <a:lvl3pPr marL="691183" indent="-230394" algn="l">
              <a:defRPr sz="1200">
                <a:solidFill>
                  <a:schemeClr val="tx2"/>
                </a:solidFill>
              </a:defRPr>
            </a:lvl3pPr>
            <a:lvl4pPr marL="921577" algn="l">
              <a:defRPr sz="1000">
                <a:solidFill>
                  <a:schemeClr val="tx2"/>
                </a:solidFill>
              </a:defRPr>
            </a:lvl4pPr>
            <a:lvl5pPr marL="1151972" algn="l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>
                <a:cs typeface="Arial" panose="020B0604020202020204" pitchFamily="34" charset="0"/>
              </a:rPr>
              <a:t>Nokia Internal Use</a:t>
            </a:r>
            <a:endParaRPr lang="en-GB" dirty="0">
              <a:cs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89336750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22228115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>
                <a:cs typeface="Arial" panose="020B0604020202020204" pitchFamily="34" charset="0"/>
              </a:rPr>
              <a:t>Nokia Internal Use</a:t>
            </a:r>
            <a:endParaRPr lang="en-US" noProof="0" dirty="0"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70038031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120001" y="1080000"/>
            <a:ext cx="2606312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03484681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6119999" y="1080000"/>
            <a:ext cx="2606313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>
                <a:cs typeface="Arial" panose="020B0604020202020204" pitchFamily="34" charset="0"/>
              </a:rPr>
              <a:t>Nokia Internal Use</a:t>
            </a:r>
            <a:endParaRPr lang="en-US" noProof="0" dirty="0"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720203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2559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06225672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25560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21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58031698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42769600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59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60333461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811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  <a:lvl2pPr marL="460789" algn="l">
              <a:defRPr sz="1400">
                <a:solidFill>
                  <a:schemeClr val="tx2"/>
                </a:solidFill>
              </a:defRPr>
            </a:lvl2pPr>
            <a:lvl3pPr marL="691183" indent="-230394" algn="l">
              <a:defRPr sz="1200">
                <a:solidFill>
                  <a:schemeClr val="tx2"/>
                </a:solidFill>
              </a:defRPr>
            </a:lvl3pPr>
            <a:lvl4pPr marL="921577" algn="l">
              <a:defRPr sz="1000">
                <a:solidFill>
                  <a:schemeClr val="tx2"/>
                </a:solidFill>
              </a:defRPr>
            </a:lvl4pPr>
            <a:lvl5pPr marL="1151972" algn="l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>
                <a:cs typeface="Arial" panose="020B0604020202020204" pitchFamily="34" charset="0"/>
              </a:rPr>
              <a:t>Nokia Internal Use</a:t>
            </a:r>
            <a:endParaRPr lang="en-GB" dirty="0">
              <a:cs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900737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 Blue - EXTERN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367200" y="900000"/>
            <a:ext cx="8359200" cy="19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6600" baseline="0">
                <a:solidFill>
                  <a:schemeClr val="bg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Main headline in sentence case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67200" y="3060000"/>
            <a:ext cx="8359200" cy="15768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bg1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bg1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sz="800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sz="600" dirty="0"/>
              <a:t>Eighth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8" y="36042"/>
            <a:ext cx="2525759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192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40923711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>
                <a:cs typeface="Arial" panose="020B0604020202020204" pitchFamily="34" charset="0"/>
              </a:rPr>
              <a:t>Nokia Internal Use</a:t>
            </a:r>
            <a:endParaRPr lang="en-US" noProof="0" dirty="0"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76421894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120001" y="1080000"/>
            <a:ext cx="2606312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95853849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6119999" y="1080000"/>
            <a:ext cx="2606313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>
                <a:cs typeface="Arial" panose="020B0604020202020204" pitchFamily="34" charset="0"/>
              </a:rPr>
              <a:t>Nokia Internal Use</a:t>
            </a:r>
            <a:endParaRPr lang="en-US" noProof="0" dirty="0"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36580685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2559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65847564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25560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21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32285567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28153060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59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63691920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811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  <a:lvl2pPr marL="460800" algn="l">
              <a:defRPr sz="1400">
                <a:solidFill>
                  <a:schemeClr val="tx2"/>
                </a:solidFill>
              </a:defRPr>
            </a:lvl2pPr>
            <a:lvl3pPr marL="691200" indent="-230400" algn="l">
              <a:defRPr sz="1200">
                <a:solidFill>
                  <a:schemeClr val="tx2"/>
                </a:solidFill>
              </a:defRPr>
            </a:lvl3pPr>
            <a:lvl4pPr marL="921600" algn="l">
              <a:defRPr sz="1000">
                <a:solidFill>
                  <a:schemeClr val="tx2"/>
                </a:solidFill>
              </a:defRPr>
            </a:lvl4pPr>
            <a:lvl5pPr marL="1152000" algn="l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>
                <a:cs typeface="Arial" panose="020B0604020202020204" pitchFamily="34" charset="0"/>
              </a:rPr>
              <a:t>Nokia Internal Use</a:t>
            </a:r>
            <a:endParaRPr lang="en-GB" dirty="0">
              <a:cs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01257597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630846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811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bg1"/>
                </a:solidFill>
              </a:defRPr>
            </a:lvl1pPr>
            <a:lvl2pPr marL="460789">
              <a:defRPr sz="1400"/>
            </a:lvl2pPr>
            <a:lvl3pPr marL="691183" indent="-230394">
              <a:defRPr sz="1200"/>
            </a:lvl3pPr>
            <a:lvl4pPr marL="921577">
              <a:defRPr sz="1000"/>
            </a:lvl4pPr>
            <a:lvl5pPr marL="1151972"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812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Click to edit 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11" y="4650457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1022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>
                <a:cs typeface="Arial" panose="020B0604020202020204" pitchFamily="34" charset="0"/>
              </a:rPr>
              <a:t>Nokia Internal Use</a:t>
            </a:r>
            <a:endParaRPr lang="en-US" noProof="0" dirty="0"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63774279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120000" y="1080000"/>
            <a:ext cx="2606312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42214869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6119999" y="1080000"/>
            <a:ext cx="2606313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>
                <a:cs typeface="Arial" panose="020B0604020202020204" pitchFamily="34" charset="0"/>
              </a:rPr>
              <a:t>Nokia Internal Use</a:t>
            </a:r>
            <a:endParaRPr lang="en-US" noProof="0" dirty="0"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98124042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2559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81250293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25560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21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49570623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70146685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59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43856165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811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  <a:lvl2pPr marL="460789" algn="l">
              <a:defRPr sz="1400">
                <a:solidFill>
                  <a:schemeClr val="tx2"/>
                </a:solidFill>
              </a:defRPr>
            </a:lvl2pPr>
            <a:lvl3pPr marL="691183" indent="-230394" algn="l">
              <a:defRPr sz="1200">
                <a:solidFill>
                  <a:schemeClr val="tx2"/>
                </a:solidFill>
              </a:defRPr>
            </a:lvl3pPr>
            <a:lvl4pPr marL="921577" algn="l">
              <a:defRPr sz="1000">
                <a:solidFill>
                  <a:schemeClr val="tx2"/>
                </a:solidFill>
              </a:defRPr>
            </a:lvl4pPr>
            <a:lvl5pPr marL="1151972" algn="l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>
                <a:cs typeface="Arial" panose="020B0604020202020204" pitchFamily="34" charset="0"/>
              </a:rPr>
              <a:t>Nokia Internal Use</a:t>
            </a:r>
            <a:endParaRPr lang="en-GB" dirty="0">
              <a:cs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424162831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9387712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>
                <a:cs typeface="Arial" panose="020B0604020202020204" pitchFamily="34" charset="0"/>
              </a:rPr>
              <a:t>Nokia Internal Use</a:t>
            </a:r>
            <a:endParaRPr lang="en-US" noProof="0" dirty="0"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435427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11" y="4650457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2659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120001" y="1080000"/>
            <a:ext cx="2606312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3045954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6119999" y="1080000"/>
            <a:ext cx="2606313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>
                <a:cs typeface="Arial" panose="020B0604020202020204" pitchFamily="34" charset="0"/>
              </a:rPr>
              <a:t>Nokia Internal Use</a:t>
            </a:r>
            <a:endParaRPr lang="en-US" noProof="0" dirty="0"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01856047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2559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40195222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25560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21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76270799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9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180000"/>
            <a:ext cx="8244000" cy="225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tx2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7600" y="2217675"/>
            <a:ext cx="8244000" cy="2030400"/>
          </a:xfrm>
          <a:prstGeom prst="rect">
            <a:avLst/>
          </a:prstGeom>
        </p:spPr>
        <p:txBody>
          <a:bodyPr/>
          <a:lstStyle>
            <a:lvl1pPr marL="323992" indent="-323992">
              <a:buFont typeface="Arial" pitchFamily="34" charset="0"/>
              <a:buChar char="•"/>
              <a:tabLst/>
              <a:defRPr>
                <a:latin typeface="+mn-lt"/>
              </a:defRPr>
            </a:lvl1pPr>
            <a:lvl2pPr marL="230183" indent="0">
              <a:buNone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3682175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59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6851592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&lt;Change information classification in footer&gt;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1"/>
            <a:ext cx="8308800" cy="3507974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83614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4131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184966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1" y="537791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868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11" y="4650457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3632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9"/>
          <p:cNvSpPr>
            <a:spLocks noGrp="1"/>
          </p:cNvSpPr>
          <p:nvPr>
            <p:ph type="ftr" sz="quarter" idx="3"/>
          </p:nvPr>
        </p:nvSpPr>
        <p:spPr>
          <a:xfrm>
            <a:off x="2483768" y="4810725"/>
            <a:ext cx="4176464" cy="1586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cs typeface="Arial" charset="0"/>
              </a:rPr>
              <a:t>Confidential</a:t>
            </a:r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17191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Confidential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61078074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813077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88001"/>
            <a:ext cx="8229600" cy="311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6" y="537792"/>
            <a:ext cx="8227649" cy="3016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1826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725128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rebuchet MS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 userDrawn="1"/>
        </p:nvSpPr>
        <p:spPr bwMode="auto">
          <a:xfrm>
            <a:off x="251558" y="4720829"/>
            <a:ext cx="9144000" cy="29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8A3B1071-102C-4A0E-9B7E-4F44BE5C36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FD152C75-2C84-4B00-B3DB-B54A805FED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C46ED1-5948-422C-8D35-C9E3107E88AC}"/>
              </a:ext>
            </a:extLst>
          </p:cNvPr>
          <p:cNvCxnSpPr/>
          <p:nvPr userDrawn="1"/>
        </p:nvCxnSpPr>
        <p:spPr>
          <a:xfrm>
            <a:off x="0" y="4667974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E27F5D-23D8-41F3-96A1-1014C4FAF1DF}"/>
              </a:ext>
            </a:extLst>
          </p:cNvPr>
          <p:cNvSpPr txBox="1"/>
          <p:nvPr userDrawn="1"/>
        </p:nvSpPr>
        <p:spPr>
          <a:xfrm>
            <a:off x="3502349" y="4667974"/>
            <a:ext cx="1584903" cy="314683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marR="0" algn="l" defTabSz="457189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1135"/>
              </a:buClr>
              <a:buSzTx/>
              <a:tabLst/>
            </a:pPr>
            <a:r>
              <a:rPr lang="en-US" altLang="zh-CN" sz="1100" dirty="0">
                <a:solidFill>
                  <a:schemeClr val="tx2"/>
                </a:solidFill>
                <a:latin typeface="+mn-lt"/>
                <a:ea typeface="Nokia Pure Text" panose="020B0503020202020204" pitchFamily="34" charset="0"/>
                <a:cs typeface="Nokia Pure Headline Light"/>
              </a:rPr>
              <a:t>SReXperts 2017 • </a:t>
            </a:r>
            <a:r>
              <a:rPr lang="zh-CN" altLang="en-US" sz="1100" dirty="0">
                <a:solidFill>
                  <a:schemeClr val="tx2"/>
                </a:solidFill>
                <a:latin typeface="+mn-lt"/>
                <a:ea typeface="Nokia Pure Text" panose="020B0503020202020204" pitchFamily="34" charset="0"/>
                <a:cs typeface="Nokia Pure Headline Light"/>
              </a:rPr>
              <a:t>北京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E6F3DD-A08B-469D-AC02-9FB3A69243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55" y="4613429"/>
            <a:ext cx="1607127" cy="4237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EF49E9-97C5-4191-B2F9-6530414B9F02}"/>
              </a:ext>
            </a:extLst>
          </p:cNvPr>
          <p:cNvSpPr txBox="1"/>
          <p:nvPr userDrawn="1"/>
        </p:nvSpPr>
        <p:spPr>
          <a:xfrm>
            <a:off x="417600" y="4676351"/>
            <a:ext cx="352194" cy="360850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marR="0" algn="l" defTabSz="457189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1135"/>
              </a:buClr>
              <a:buSzTx/>
              <a:tabLst/>
            </a:pPr>
            <a:fld id="{AF9FA011-C90E-4B18-B8D3-6DF04AAAD6DC}" type="slidenum">
              <a:rPr lang="zh-CN" altLang="en-US" sz="1400" smtClean="0">
                <a:solidFill>
                  <a:schemeClr val="tx2"/>
                </a:solidFill>
                <a:latin typeface="+mn-lt"/>
                <a:ea typeface="Nokia Pure Text" panose="020B0503020202020204" pitchFamily="34" charset="0"/>
                <a:cs typeface="Nokia Pure Headline Light"/>
              </a:rPr>
              <a:pPr marR="0" algn="l" defTabSz="45718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1135"/>
                </a:buClr>
                <a:buSzTx/>
                <a:tabLst/>
              </a:pPr>
              <a:t>‹#›</a:t>
            </a:fld>
            <a:endParaRPr lang="zh-CN" altLang="en-US" sz="1400" dirty="0">
              <a:solidFill>
                <a:schemeClr val="tx2"/>
              </a:solidFill>
              <a:latin typeface="+mn-lt"/>
              <a:ea typeface="Nokia Pure Text" panose="020B0503020202020204" pitchFamily="34" charset="0"/>
              <a:cs typeface="Nokia Pure Headline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567604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120" y="279251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2" y="537792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645546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8172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1135"/>
                </a:solidFill>
                <a:cs typeface="Arial" panose="020B0604020202020204" pitchFamily="34" charset="0"/>
              </a:rPr>
              <a:t>Public</a:t>
            </a:r>
            <a:endParaRPr lang="en-US" dirty="0">
              <a:solidFill>
                <a:srgbClr val="001135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17468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9535644"/>
      </p:ext>
    </p:extLst>
  </p:cSld>
  <p:clrMapOvr>
    <a:masterClrMapping/>
  </p:clrMapOvr>
  <p:hf sldNum="0"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3" y="1087438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0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0031953"/>
      </p:ext>
    </p:extLst>
  </p:cSld>
  <p:clrMapOvr>
    <a:masterClrMapping/>
  </p:clrMapOvr>
  <p:hf sldNum="0"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kia Blu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303" y="2019150"/>
            <a:ext cx="4191395" cy="11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3135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109476"/>
      </p:ext>
    </p:extLst>
  </p:cSld>
  <p:clrMapOvr>
    <a:masterClrMapping/>
  </p:clrMapOvr>
  <p:hf sldNum="0" hdr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Gradi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163" y="310896"/>
            <a:ext cx="7772400" cy="3635826"/>
          </a:xfrm>
        </p:spPr>
        <p:txBody>
          <a:bodyPr anchor="t"/>
          <a:lstStyle>
            <a:lvl1pPr algn="l">
              <a:defRPr sz="4500" b="0" cap="none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8120" y="4713528"/>
            <a:ext cx="632066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713293-2328-2445-AA0F-189F1BEE04E7}" type="datetime1">
              <a:rPr lang="en-US" smtClean="0"/>
              <a:pPr/>
              <a:t>9/8/19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3400" y="4713528"/>
            <a:ext cx="3176945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Document ID / v. 0.1 / Life cycle status / Dept. / Author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4713528"/>
            <a:ext cx="315110" cy="26740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9223803B-E8E2-334B-8877-4605643D3265}" type="slidenum">
              <a:rPr lang="en-US" smtClean="0">
                <a:solidFill>
                  <a:srgbClr val="FFFFFF"/>
                </a:solidFill>
                <a:latin typeface="Arial"/>
                <a:cs typeface="Arial"/>
              </a:rPr>
              <a:pPr lvl="0"/>
              <a:t>‹#›</a:t>
            </a:fld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253400" y="4576761"/>
            <a:ext cx="1140062" cy="26740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l"/>
            <a:r>
              <a:rPr lang="en-US" sz="800" b="1" i="0" baseline="0" dirty="0">
                <a:solidFill>
                  <a:srgbClr val="FFFFFF"/>
                </a:solidFill>
                <a:latin typeface="Arial"/>
                <a:cs typeface="Arial"/>
              </a:rPr>
              <a:t>For internal use</a:t>
            </a:r>
            <a:endParaRPr lang="en-US" sz="800" b="1" i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1" name="Picture 10" descr="NSN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6408" y="4559394"/>
            <a:ext cx="896112" cy="343904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572000" y="4713528"/>
            <a:ext cx="3126650" cy="26740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l"/>
            <a:r>
              <a:rPr lang="en-US" sz="800" baseline="0" dirty="0">
                <a:solidFill>
                  <a:schemeClr val="bg1"/>
                </a:solidFill>
                <a:latin typeface="+mn-lt"/>
                <a:cs typeface="Arial"/>
              </a:rPr>
              <a:t>©2013 Nokia Solutions and Networks. All rights reserved.</a:t>
            </a:r>
            <a:endParaRPr lang="en-US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803932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8120" y="4713528"/>
            <a:ext cx="632066" cy="273844"/>
          </a:xfrm>
          <a:prstGeom prst="rect">
            <a:avLst/>
          </a:prstGeom>
        </p:spPr>
        <p:txBody>
          <a:bodyPr/>
          <a:lstStyle/>
          <a:p>
            <a:fld id="{CB69B7E1-5121-DB45-9E32-B75E98CC42EE}" type="datetime1">
              <a:rPr lang="en-US" smtClean="0"/>
              <a:pPr/>
              <a:t>9/8/19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None/>
              <a:defRPr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0702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8120" y="1087310"/>
            <a:ext cx="4038600" cy="2545556"/>
          </a:xfrm>
        </p:spPr>
        <p:txBody>
          <a:bodyPr rIns="9144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9120" y="1087310"/>
            <a:ext cx="4038600" cy="2545556"/>
          </a:xfrm>
        </p:spPr>
        <p:txBody>
          <a:bodyPr rIns="9144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18120" y="4713528"/>
            <a:ext cx="632066" cy="273844"/>
          </a:xfrm>
          <a:prstGeom prst="rect">
            <a:avLst/>
          </a:prstGeom>
        </p:spPr>
        <p:txBody>
          <a:bodyPr/>
          <a:lstStyle/>
          <a:p>
            <a:fld id="{E6A89EFC-77E7-1B4E-9FB7-3E3514C1F454}" type="datetime1">
              <a:rPr lang="en-US" smtClean="0"/>
              <a:pPr/>
              <a:t>9/8/19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53400" y="4713528"/>
            <a:ext cx="3176945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Document ID / v. 0.1 / Life cycle status / Dept. / Author</a:t>
            </a:r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87703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18120" y="4713528"/>
            <a:ext cx="632066" cy="273844"/>
          </a:xfrm>
          <a:prstGeom prst="rect">
            <a:avLst/>
          </a:prstGeom>
        </p:spPr>
        <p:txBody>
          <a:bodyPr/>
          <a:lstStyle/>
          <a:p>
            <a:fld id="{648DB731-43B4-644E-8C8C-D0B0600D9403}" type="datetime1">
              <a:rPr lang="en-US" smtClean="0"/>
              <a:pPr/>
              <a:t>9/8/19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53400" y="4713528"/>
            <a:ext cx="3176945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Document ID / v. 0.1 / Life cycle status / Dept. / Author</a:t>
            </a:r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441488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ingle Corner Rectangle 7"/>
          <p:cNvSpPr/>
          <p:nvPr userDrawn="1"/>
        </p:nvSpPr>
        <p:spPr>
          <a:xfrm>
            <a:off x="402611" y="429768"/>
            <a:ext cx="8338779" cy="3716212"/>
          </a:xfrm>
          <a:prstGeom prst="round1Rect">
            <a:avLst>
              <a:gd name="adj" fmla="val 10971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18120" y="4713528"/>
            <a:ext cx="632066" cy="273844"/>
          </a:xfrm>
          <a:prstGeom prst="rect">
            <a:avLst/>
          </a:prstGeom>
        </p:spPr>
        <p:txBody>
          <a:bodyPr/>
          <a:lstStyle/>
          <a:p>
            <a:fld id="{4BA1BECD-7930-7944-9C02-4A0035817FCC}" type="datetime1">
              <a:rPr lang="en-US" smtClean="0"/>
              <a:pPr/>
              <a:t>9/8/19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53400" y="4713528"/>
            <a:ext cx="3176945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Document ID / v. 0.1 / Life cycle status / Dept. / Author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452" y="498916"/>
            <a:ext cx="7893748" cy="3639312"/>
          </a:xfrm>
        </p:spPr>
        <p:txBody>
          <a:bodyPr anchor="t"/>
          <a:lstStyle>
            <a:lvl1pPr algn="l">
              <a:defRPr sz="4500" b="0" cap="none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24124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081214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in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ingle Corner Rectangle 7"/>
          <p:cNvSpPr/>
          <p:nvPr userDrawn="1"/>
        </p:nvSpPr>
        <p:spPr>
          <a:xfrm>
            <a:off x="402611" y="429768"/>
            <a:ext cx="8338779" cy="3716212"/>
          </a:xfrm>
          <a:prstGeom prst="round1Rect">
            <a:avLst>
              <a:gd name="adj" fmla="val 10971"/>
            </a:avLst>
          </a:pr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6927" y="502920"/>
            <a:ext cx="7899855" cy="3635826"/>
          </a:xfrm>
        </p:spPr>
        <p:txBody>
          <a:bodyPr anchor="t"/>
          <a:lstStyle>
            <a:lvl1pPr algn="l">
              <a:defRPr sz="4500" b="0" cap="none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18120" y="4713528"/>
            <a:ext cx="632066" cy="273844"/>
          </a:xfrm>
          <a:prstGeom prst="rect">
            <a:avLst/>
          </a:prstGeom>
        </p:spPr>
        <p:txBody>
          <a:bodyPr/>
          <a:lstStyle/>
          <a:p>
            <a:fld id="{4BA1BECD-7930-7944-9C02-4A0035817FCC}" type="datetime1">
              <a:rPr lang="en-US" smtClean="0"/>
              <a:pPr/>
              <a:t>9/8/19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53400" y="4713528"/>
            <a:ext cx="3176945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Document ID / v. 0.1 / Life cycle status / Dept. / Author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3001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98298"/>
            <a:ext cx="8229600" cy="4732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9956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309B6-D8A3-4A3A-9CAC-69BE6E6B10FD}" type="datetimeFigureOut">
              <a:rPr lang="en-US"/>
              <a:t>9/8/19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800" y="4789488"/>
            <a:ext cx="6080125" cy="1222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F9927-4299-40BC-BD38-743489F75F4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69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36644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19102" y="4816091"/>
            <a:ext cx="144462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chemeClr val="bg1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sz="1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57000" y="4823622"/>
            <a:ext cx="1800000" cy="115416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defTabSz="685783"/>
            <a:r>
              <a:rPr lang="en-GB" sz="750" dirty="0">
                <a:solidFill>
                  <a:schemeClr val="bg1"/>
                </a:solidFill>
                <a:ea typeface="Nokia Pure Text Light" panose="020B0304040602060303" pitchFamily="34" charset="0"/>
                <a:cs typeface="Nokia Pure Text Light" panose="020B0304040602060303" pitchFamily="34" charset="0"/>
              </a:rPr>
              <a:t>© Nokia 2017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11" y="4650457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50240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2426" y="729844"/>
            <a:ext cx="8178800" cy="3504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6499903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67363665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ltGray">
          <a:xfrm>
            <a:off x="4572000" y="1143000"/>
            <a:ext cx="0" cy="3314700"/>
          </a:xfrm>
          <a:prstGeom prst="line">
            <a:avLst/>
          </a:prstGeom>
          <a:ln w="19050">
            <a:solidFill>
              <a:schemeClr val="bg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8964" y="1143001"/>
            <a:ext cx="4058706" cy="3314700"/>
          </a:xfrm>
        </p:spPr>
        <p:txBody>
          <a:bodyPr>
            <a:no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32" y="1143001"/>
            <a:ext cx="4058705" cy="3314700"/>
          </a:xfrm>
        </p:spPr>
        <p:txBody>
          <a:bodyPr>
            <a:no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137415" y="4917186"/>
            <a:ext cx="920038" cy="137160"/>
          </a:xfrm>
          <a:prstGeom prst="rect">
            <a:avLst/>
          </a:prstGeom>
        </p:spPr>
        <p:txBody>
          <a:bodyPr lIns="68589" tIns="34295" rIns="68589" bIns="34295"/>
          <a:lstStyle/>
          <a:p>
            <a:fld id="{DD23F527-3A46-1444-AC47-E74332FAE46E}" type="datetime1">
              <a:rPr lang="en-US" smtClean="0"/>
              <a:t>9/8/19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67752" y="4917186"/>
            <a:ext cx="2057936" cy="137160"/>
          </a:xfrm>
          <a:prstGeom prst="rect">
            <a:avLst/>
          </a:prstGeom>
        </p:spPr>
        <p:txBody>
          <a:bodyPr lIns="68589" tIns="34295" rIns="68589" bIns="34295"/>
          <a:lstStyle/>
          <a:p>
            <a:r>
              <a:rPr lang="en-US"/>
              <a:t>Confidential – Oracle Internal/Restricted/Highly Restricted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59212" y="4917186"/>
            <a:ext cx="286320" cy="137160"/>
          </a:xfrm>
          <a:prstGeom prst="rect">
            <a:avLst/>
          </a:prstGeom>
        </p:spPr>
        <p:txBody>
          <a:bodyPr lIns="68589" tIns="34295" rIns="68589" bIns="34295"/>
          <a:lstStyle/>
          <a:p>
            <a:fld id="{C51EAA63-D034-42AE-91FA-B13B9518C7BE}" type="slidenum">
              <a:rPr/>
              <a:t>‹#›</a:t>
            </a:fld>
            <a:endParaRPr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451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kia Blu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018015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Public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90795224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350" y="304800"/>
            <a:ext cx="14922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9688"/>
            <a:ext cx="1566862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22363" y="563044"/>
            <a:ext cx="8244000" cy="2253600"/>
          </a:xfrm>
        </p:spPr>
        <p:txBody>
          <a:bodyPr/>
          <a:lstStyle>
            <a:lvl1pPr marL="0" indent="0">
              <a:buNone/>
              <a:defRPr sz="66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2276" y="2659314"/>
            <a:ext cx="8243887" cy="1697037"/>
          </a:xfrm>
        </p:spPr>
        <p:txBody>
          <a:bodyPr/>
          <a:lstStyle/>
          <a:p>
            <a:r>
              <a:rPr lang="en-US" dirty="0"/>
              <a:t>Supporting headline in sentence case here</a:t>
            </a:r>
          </a:p>
          <a:p>
            <a:r>
              <a:rPr lang="en-US" dirty="0"/>
              <a:t>Author/Presenter</a:t>
            </a:r>
          </a:p>
          <a:p>
            <a:r>
              <a:rPr lang="en-GB" dirty="0"/>
              <a:t>DD-MM-YYYY</a:t>
            </a:r>
          </a:p>
        </p:txBody>
      </p:sp>
    </p:spTree>
    <p:extLst>
      <p:ext uri="{BB962C8B-B14F-4D97-AF65-F5344CB8AC3E}">
        <p14:creationId xmlns:p14="http://schemas.microsoft.com/office/powerpoint/2010/main" val="145168673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0698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74914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417600" y="1076400"/>
            <a:ext cx="8308800" cy="356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zh-CN"/>
              <a:t>Click icon to add table</a:t>
            </a:r>
            <a:endParaRPr lang="en-US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0963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10" name="SmartArt Placeholder 2"/>
          <p:cNvSpPr>
            <a:spLocks noGrp="1"/>
          </p:cNvSpPr>
          <p:nvPr>
            <p:ph type="dgm" sz="quarter" idx="14"/>
          </p:nvPr>
        </p:nvSpPr>
        <p:spPr>
          <a:xfrm>
            <a:off x="417600" y="1076400"/>
            <a:ext cx="8308800" cy="356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icon to add SmartArt graphic</a:t>
            </a:r>
            <a:endParaRPr lang="en-US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622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 descr="D:\userdata\a1sinha\Desktop\Sales Conference\GettyImages_471095445_CMYK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5143501"/>
          </a:xfrm>
          <a:prstGeom prst="rect">
            <a:avLst/>
          </a:prstGeom>
          <a:noFill/>
        </p:spPr>
      </p:pic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96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2" y="279249"/>
            <a:ext cx="7600157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4" y="590400"/>
            <a:ext cx="7600157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433388" y="4816091"/>
            <a:ext cx="144462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001135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sz="1000" dirty="0">
              <a:solidFill>
                <a:srgbClr val="001135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57000" y="4815927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defTabSz="457178"/>
            <a:r>
              <a:rPr lang="en-GB" sz="800" dirty="0">
                <a:solidFill>
                  <a:srgbClr val="001135"/>
                </a:solidFill>
                <a:cs typeface="Arial" charset="0"/>
              </a:rPr>
              <a:t>© Nokia 2017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77" y="4652838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069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5541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4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zh-CN" noProof="0"/>
              <a:t>Click icon to add table</a:t>
            </a:r>
            <a:endParaRPr lang="en-US" noProof="0" dirty="0"/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3524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75856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34400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06559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5"/>
          </p:nvPr>
        </p:nvSpPr>
        <p:spPr>
          <a:xfrm>
            <a:off x="417312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icon to add table</a:t>
            </a:r>
            <a:endParaRPr lang="en-US" dirty="0"/>
          </a:p>
        </p:txBody>
      </p:sp>
      <p:sp>
        <p:nvSpPr>
          <p:cNvPr id="14" name="Table Placeholder 2"/>
          <p:cNvSpPr>
            <a:spLocks noGrp="1"/>
          </p:cNvSpPr>
          <p:nvPr>
            <p:ph type="tbl" sz="quarter" idx="16"/>
          </p:nvPr>
        </p:nvSpPr>
        <p:spPr>
          <a:xfrm>
            <a:off x="6132423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icon to add table</a:t>
            </a:r>
            <a:endParaRPr lang="en-US" dirty="0"/>
          </a:p>
        </p:txBody>
      </p:sp>
      <p:sp>
        <p:nvSpPr>
          <p:cNvPr id="15" name="Table Placeholder 2"/>
          <p:cNvSpPr>
            <a:spLocks noGrp="1"/>
          </p:cNvSpPr>
          <p:nvPr>
            <p:ph type="tbl" sz="quarter" idx="17"/>
          </p:nvPr>
        </p:nvSpPr>
        <p:spPr>
          <a:xfrm>
            <a:off x="3273879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icon to add table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4729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5 White - four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5560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227874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模板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748467" y="4956293"/>
            <a:ext cx="395536" cy="2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173ED6-4A69-4FA8-8A09-51FC87ACF5D8}" type="slidenum">
              <a:rPr lang="zh-CN" altLang="en-US" sz="831" b="1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pPr algn="r"/>
              <a:t>‹#›</a:t>
            </a:fld>
            <a:endParaRPr lang="zh-CN" altLang="en-US" sz="831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58280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2694" y="205979"/>
            <a:ext cx="8229838" cy="857250"/>
          </a:xfrm>
          <a:prstGeom prst="rect">
            <a:avLst/>
          </a:prstGeom>
        </p:spPr>
        <p:txBody>
          <a:bodyPr lIns="86393" tIns="43196" rIns="86393" bIns="43196"/>
          <a:lstStyle>
            <a:lvl1pPr>
              <a:defRPr>
                <a:latin typeface="+mj-lt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2694" y="1200154"/>
            <a:ext cx="8229838" cy="3394472"/>
          </a:xfrm>
          <a:prstGeom prst="rect">
            <a:avLst/>
          </a:prstGeom>
        </p:spPr>
        <p:txBody>
          <a:bodyPr lIns="86393" tIns="43196" rIns="86393" bIns="43196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8686927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1" y="537791"/>
            <a:ext cx="8227649" cy="3016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292978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120" y="279250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1" y="537791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172089804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3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4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" panose="020B0503020202020204" pitchFamily="34" charset="0"/>
                <a:ea typeface="Nokia Pure Text" panose="020B0503020202020204" pitchFamily="34" charset="0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8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649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282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1296000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pic>
        <p:nvPicPr>
          <p:cNvPr id="12" name="Picture 2"/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600" y="1751675"/>
            <a:ext cx="8787360" cy="149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0182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802355577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17513" y="536399"/>
            <a:ext cx="8229600" cy="302400"/>
          </a:xfrm>
        </p:spPr>
        <p:txBody>
          <a:bodyPr/>
          <a:lstStyle>
            <a:lvl1pPr>
              <a:buNone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0522666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3" y="1087438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0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8851870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19042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7663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2" y="537792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83392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2" y="537792"/>
            <a:ext cx="8227649" cy="3016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30642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0825" y="123479"/>
            <a:ext cx="8642350" cy="57661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29"/>
          <p:cNvSpPr>
            <a:spLocks noGrp="1"/>
          </p:cNvSpPr>
          <p:nvPr>
            <p:ph type="ftr" sz="quarter" idx="3"/>
          </p:nvPr>
        </p:nvSpPr>
        <p:spPr>
          <a:xfrm>
            <a:off x="2483768" y="4810725"/>
            <a:ext cx="4176464" cy="1586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cs typeface="Arial" charset="0"/>
              </a:rPr>
              <a:t>Confidential</a:t>
            </a:r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08706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2481279554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cxnSp>
        <p:nvCxnSpPr>
          <p:cNvPr id="5" name="Straight Connector 26"/>
          <p:cNvCxnSpPr/>
          <p:nvPr userDrawn="1"/>
        </p:nvCxnSpPr>
        <p:spPr>
          <a:xfrm>
            <a:off x="0" y="598082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5402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508502322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940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75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25920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75856" y="1080000"/>
            <a:ext cx="25920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34400" y="1080000"/>
            <a:ext cx="25920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21610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199186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58885413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1135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61154738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1" y="537791"/>
            <a:ext cx="8227649" cy="3016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95980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779252" rtl="0" eaLnBrk="1" latinLnBrk="0" hangingPunct="1">
              <a:spcBef>
                <a:spcPct val="0"/>
              </a:spcBef>
              <a:buNone/>
              <a:defRPr lang="en-GB" sz="2000" b="1" kern="1200" dirty="0">
                <a:solidFill>
                  <a:srgbClr val="3085BC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0400"/>
            <a:ext cx="8229600" cy="3680626"/>
          </a:xfrm>
        </p:spPr>
        <p:txBody>
          <a:bodyPr/>
          <a:lstStyle>
            <a:lvl1pPr>
              <a:defRPr>
                <a:solidFill>
                  <a:srgbClr val="3085BC"/>
                </a:solidFill>
              </a:defRPr>
            </a:lvl1pPr>
            <a:lvl2pPr marL="613584" indent="-306792">
              <a:spcBef>
                <a:spcPts val="0"/>
              </a:spcBef>
              <a:defRPr>
                <a:solidFill>
                  <a:srgbClr val="3085BC"/>
                </a:solidFill>
              </a:defRPr>
            </a:lvl2pPr>
            <a:lvl3pPr>
              <a:defRPr>
                <a:solidFill>
                  <a:srgbClr val="3085BC"/>
                </a:solidFill>
              </a:defRPr>
            </a:lvl3pPr>
            <a:lvl4pPr>
              <a:defRPr>
                <a:solidFill>
                  <a:srgbClr val="3085BC"/>
                </a:solidFill>
              </a:defRPr>
            </a:lvl4pPr>
            <a:lvl5pPr>
              <a:defRPr>
                <a:solidFill>
                  <a:srgbClr val="3085B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9542018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811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  <a:lvl2pPr marL="460789" algn="l">
              <a:defRPr sz="1400">
                <a:solidFill>
                  <a:schemeClr val="tx2"/>
                </a:solidFill>
              </a:defRPr>
            </a:lvl2pPr>
            <a:lvl3pPr marL="691183" indent="-230394" algn="l">
              <a:defRPr sz="1200">
                <a:solidFill>
                  <a:schemeClr val="tx2"/>
                </a:solidFill>
              </a:defRPr>
            </a:lvl3pPr>
            <a:lvl4pPr marL="921577" algn="l">
              <a:defRPr sz="1000">
                <a:solidFill>
                  <a:schemeClr val="tx2"/>
                </a:solidFill>
              </a:defRPr>
            </a:lvl4pPr>
            <a:lvl5pPr marL="1151972" algn="l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edit headline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56393835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4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4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" panose="020B0503020202020204" pitchFamily="34" charset="0"/>
                <a:ea typeface="Nokia Pure Text" panose="020B0503020202020204" pitchFamily="34" charset="0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8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5115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chemeClr val="tx2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57189"/>
            <a:endParaRPr lang="en-US" sz="1200" dirty="0">
              <a:solidFill>
                <a:srgbClr val="98A2A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1812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Click to edit headline</a:t>
            </a:r>
          </a:p>
        </p:txBody>
      </p:sp>
      <p:sp>
        <p:nvSpPr>
          <p:cNvPr id="12" name="Rechteck 11">
            <a:hlinkClick r:id="" action="ppaction://hlinkshowjump?jump=nextslide"/>
          </p:cNvPr>
          <p:cNvSpPr/>
          <p:nvPr userDrawn="1"/>
        </p:nvSpPr>
        <p:spPr>
          <a:xfrm>
            <a:off x="8712201" y="2482609"/>
            <a:ext cx="431800" cy="286232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604708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100000"/>
            </a:pPr>
            <a:endParaRPr lang="en-US" sz="1400" dirty="0">
              <a:solidFill>
                <a:srgbClr val="124191"/>
              </a:solidFill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3" name="Rechteck 12">
            <a:hlinkClick r:id="" action="ppaction://hlinkshowjump?jump=previousslide"/>
          </p:cNvPr>
          <p:cNvSpPr/>
          <p:nvPr userDrawn="1"/>
        </p:nvSpPr>
        <p:spPr>
          <a:xfrm>
            <a:off x="0" y="2482609"/>
            <a:ext cx="431800" cy="286232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604708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100000"/>
            </a:pPr>
            <a:endParaRPr lang="en-US" sz="1400" dirty="0">
              <a:solidFill>
                <a:srgbClr val="124191"/>
              </a:solidFill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419102" y="4826890"/>
            <a:ext cx="144462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245D3D-131A-47D1-B100-B33219007AD2}" type="slidenum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10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57000" y="4826727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r>
              <a:rPr lang="en-GB" sz="800" dirty="0">
                <a:solidFill>
                  <a:srgbClr val="FFFFFF"/>
                </a:solidFill>
                <a:cs typeface="Arial" charset="0"/>
              </a:rPr>
              <a:t>© Nokia 2016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11" y="4650457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66315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18516670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424371438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61"/>
          <p:cNvSpPr/>
          <p:nvPr userDrawn="1"/>
        </p:nvSpPr>
        <p:spPr bwMode="auto">
          <a:xfrm rot="5400000">
            <a:off x="5193132" y="5209038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37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5236" y="593098"/>
            <a:ext cx="8303544" cy="288000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buNone/>
              <a:defRPr lang="en-GB" sz="2000" dirty="0" smtClean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latinLnBrk="0">
              <a:lnSpc>
                <a:spcPct val="100000"/>
              </a:lnSpc>
              <a:buClrTx/>
              <a:buSzTx/>
              <a:tabLst/>
            </a:pPr>
            <a:r>
              <a:rPr lang="en-GB" dirty="0"/>
              <a:t>Click to edit secondary headline</a:t>
            </a:r>
          </a:p>
        </p:txBody>
      </p:sp>
      <p:sp>
        <p:nvSpPr>
          <p:cNvPr id="55" name="Rechteck 54"/>
          <p:cNvSpPr/>
          <p:nvPr userDrawn="1"/>
        </p:nvSpPr>
        <p:spPr bwMode="auto">
          <a:xfrm>
            <a:off x="9162796" y="842962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56" name="Rechteck 55"/>
          <p:cNvSpPr/>
          <p:nvPr userDrawn="1"/>
        </p:nvSpPr>
        <p:spPr bwMode="auto">
          <a:xfrm>
            <a:off x="9162796" y="2552962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57" name="Rechteck 56"/>
          <p:cNvSpPr/>
          <p:nvPr userDrawn="1"/>
        </p:nvSpPr>
        <p:spPr bwMode="auto">
          <a:xfrm>
            <a:off x="9162796" y="2679954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58" name="Rechteck 57"/>
          <p:cNvSpPr/>
          <p:nvPr userDrawn="1"/>
        </p:nvSpPr>
        <p:spPr bwMode="auto">
          <a:xfrm>
            <a:off x="9162796" y="4389954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59" name="Rechteck 58"/>
          <p:cNvSpPr/>
          <p:nvPr userDrawn="1"/>
        </p:nvSpPr>
        <p:spPr bwMode="auto">
          <a:xfrm rot="5400000">
            <a:off x="7083284" y="5209038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60" name="Rechteck 59"/>
          <p:cNvSpPr/>
          <p:nvPr userDrawn="1"/>
        </p:nvSpPr>
        <p:spPr bwMode="auto">
          <a:xfrm rot="5400000">
            <a:off x="6957096" y="5209038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61" name="Rechteck 60"/>
          <p:cNvSpPr/>
          <p:nvPr userDrawn="1"/>
        </p:nvSpPr>
        <p:spPr bwMode="auto">
          <a:xfrm rot="5400000">
            <a:off x="5391096" y="5209038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00459159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hlinkClick r:id="" action="ppaction://hlinkshowjump?jump=nextslide"/>
          </p:cNvPr>
          <p:cNvSpPr/>
          <p:nvPr userDrawn="1"/>
        </p:nvSpPr>
        <p:spPr>
          <a:xfrm>
            <a:off x="8712200" y="842963"/>
            <a:ext cx="431800" cy="35655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604723">
              <a:lnSpc>
                <a:spcPct val="90000"/>
              </a:lnSpc>
              <a:spcAft>
                <a:spcPts val="600"/>
              </a:spcAft>
              <a:buSzPct val="100000"/>
            </a:pPr>
            <a:endParaRPr lang="en-US" sz="1400" dirty="0">
              <a:solidFill>
                <a:srgbClr val="12419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3" name="Rechteck 12">
            <a:hlinkClick r:id="" action="ppaction://hlinkshowjump?jump=previousslide"/>
          </p:cNvPr>
          <p:cNvSpPr/>
          <p:nvPr userDrawn="1"/>
        </p:nvSpPr>
        <p:spPr>
          <a:xfrm>
            <a:off x="0" y="842963"/>
            <a:ext cx="431800" cy="35655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604723">
              <a:lnSpc>
                <a:spcPct val="90000"/>
              </a:lnSpc>
              <a:spcAft>
                <a:spcPts val="600"/>
              </a:spcAft>
              <a:buSzPct val="100000"/>
            </a:pPr>
            <a:endParaRPr lang="en-US" sz="1400" dirty="0">
              <a:solidFill>
                <a:srgbClr val="12419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325112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291890377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1400" b="0" i="0">
                <a:solidFill>
                  <a:schemeClr val="tx2"/>
                </a:solidFill>
                <a:latin typeface="Nokia Pure Text Light" charset="0"/>
                <a:ea typeface="Nokia Pure Text Light" charset="0"/>
                <a:cs typeface="Nokia Pure Text Light" charset="0"/>
              </a:defRPr>
            </a:lvl1pPr>
            <a:lvl2pPr marL="460789" indent="-230394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1200" b="0" i="0">
                <a:solidFill>
                  <a:schemeClr val="tx2"/>
                </a:solidFill>
                <a:latin typeface="Nokia Pure Text Light" charset="0"/>
                <a:ea typeface="Nokia Pure Text Light" charset="0"/>
                <a:cs typeface="Nokia Pure Text Light" charset="0"/>
              </a:defRPr>
            </a:lvl2pPr>
            <a:lvl3pPr marL="691183" indent="-228594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1100" b="0" i="0">
                <a:solidFill>
                  <a:schemeClr val="tx2"/>
                </a:solidFill>
                <a:latin typeface="Nokia Pure Text Light" charset="0"/>
                <a:ea typeface="Nokia Pure Text Light" charset="0"/>
                <a:cs typeface="Nokia Pure Text Light" charset="0"/>
              </a:defRPr>
            </a:lvl3pPr>
            <a:lvl4pPr marL="921577" indent="-228594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900" b="0" i="0">
                <a:solidFill>
                  <a:schemeClr val="tx2"/>
                </a:solidFill>
                <a:latin typeface="Nokia Pure Text Light" charset="0"/>
                <a:ea typeface="Nokia Pure Text Light" charset="0"/>
                <a:cs typeface="Nokia Pure Text Light" charset="0"/>
              </a:defRPr>
            </a:lvl4pPr>
            <a:lvl5pPr marL="1151972" indent="-228594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800" b="0" i="0">
                <a:solidFill>
                  <a:schemeClr val="tx2"/>
                </a:solidFill>
                <a:latin typeface="Nokia Pure Text Light" charset="0"/>
                <a:ea typeface="Nokia Pure Text Light" charset="0"/>
                <a:cs typeface="Nokia Pure Text Light" charset="0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8669224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cxnSp>
        <p:nvCxnSpPr>
          <p:cNvPr id="5" name="Straight Connector 26"/>
          <p:cNvCxnSpPr/>
          <p:nvPr userDrawn="1"/>
        </p:nvCxnSpPr>
        <p:spPr>
          <a:xfrm>
            <a:off x="0" y="598082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00826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1"/>
            <a:ext cx="8308800" cy="3507974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12591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1"/>
            <a:ext cx="4010400" cy="3507974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1"/>
            <a:ext cx="4010400" cy="3507974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16061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1"/>
            <a:ext cx="2592000" cy="3507974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75856" y="1080001"/>
            <a:ext cx="2592000" cy="3507974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34400" y="1080001"/>
            <a:ext cx="2592000" cy="3507974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10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0859922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173577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08562428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1135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74227628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811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  <a:lvl2pPr marL="460778" algn="l">
              <a:defRPr sz="1400">
                <a:solidFill>
                  <a:schemeClr val="tx2"/>
                </a:solidFill>
              </a:defRPr>
            </a:lvl2pPr>
            <a:lvl3pPr marL="691166" indent="-230388" algn="l">
              <a:defRPr sz="1200">
                <a:solidFill>
                  <a:schemeClr val="tx2"/>
                </a:solidFill>
              </a:defRPr>
            </a:lvl3pPr>
            <a:lvl4pPr marL="921554" algn="l">
              <a:defRPr sz="1000">
                <a:solidFill>
                  <a:schemeClr val="tx2"/>
                </a:solidFill>
              </a:defRPr>
            </a:lvl4pPr>
            <a:lvl5pPr marL="1151943" algn="l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edit headline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721643696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6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4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" panose="020B0503020202020204" pitchFamily="34" charset="0"/>
                <a:ea typeface="Nokia Pure Text" panose="020B0503020202020204" pitchFamily="34" charset="0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8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9010878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4234548592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241316145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61"/>
          <p:cNvSpPr/>
          <p:nvPr userDrawn="1"/>
        </p:nvSpPr>
        <p:spPr bwMode="auto">
          <a:xfrm rot="5400000">
            <a:off x="5193132" y="5209038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08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37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5236" y="593098"/>
            <a:ext cx="8303544" cy="288000"/>
          </a:xfrm>
          <a:prstGeom prst="rect">
            <a:avLst/>
          </a:prstGeom>
        </p:spPr>
        <p:txBody>
          <a:bodyPr lIns="0" tIns="0" rIns="0" bIns="0"/>
          <a:lstStyle>
            <a:lvl1pPr marL="230183" indent="-230183">
              <a:buNone/>
              <a:defRPr lang="en-GB" sz="2000" dirty="0" smtClean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latinLnBrk="0">
              <a:lnSpc>
                <a:spcPct val="100000"/>
              </a:lnSpc>
              <a:buClrTx/>
              <a:buSzTx/>
              <a:tabLst/>
            </a:pPr>
            <a:r>
              <a:rPr lang="en-GB" dirty="0"/>
              <a:t>Click to edit secondary headline</a:t>
            </a:r>
          </a:p>
        </p:txBody>
      </p:sp>
      <p:sp>
        <p:nvSpPr>
          <p:cNvPr id="55" name="Rechteck 54"/>
          <p:cNvSpPr/>
          <p:nvPr userDrawn="1"/>
        </p:nvSpPr>
        <p:spPr bwMode="auto">
          <a:xfrm>
            <a:off x="9162796" y="842962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08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56" name="Rechteck 55"/>
          <p:cNvSpPr/>
          <p:nvPr userDrawn="1"/>
        </p:nvSpPr>
        <p:spPr bwMode="auto">
          <a:xfrm>
            <a:off x="9162796" y="2552962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08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57" name="Rechteck 56"/>
          <p:cNvSpPr/>
          <p:nvPr userDrawn="1"/>
        </p:nvSpPr>
        <p:spPr bwMode="auto">
          <a:xfrm>
            <a:off x="9162796" y="2679954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08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58" name="Rechteck 57"/>
          <p:cNvSpPr/>
          <p:nvPr userDrawn="1"/>
        </p:nvSpPr>
        <p:spPr bwMode="auto">
          <a:xfrm>
            <a:off x="9162796" y="4389954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08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59" name="Rechteck 58"/>
          <p:cNvSpPr/>
          <p:nvPr userDrawn="1"/>
        </p:nvSpPr>
        <p:spPr bwMode="auto">
          <a:xfrm rot="5400000">
            <a:off x="7083284" y="5209038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08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60" name="Rechteck 59"/>
          <p:cNvSpPr/>
          <p:nvPr userDrawn="1"/>
        </p:nvSpPr>
        <p:spPr bwMode="auto">
          <a:xfrm rot="5400000">
            <a:off x="6957096" y="5209038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08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61" name="Rechteck 60"/>
          <p:cNvSpPr/>
          <p:nvPr userDrawn="1"/>
        </p:nvSpPr>
        <p:spPr bwMode="auto">
          <a:xfrm rot="5400000">
            <a:off x="5391096" y="5209038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08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63836715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hlinkClick r:id="" action="ppaction://hlinkshowjump?jump=nextslide"/>
          </p:cNvPr>
          <p:cNvSpPr/>
          <p:nvPr userDrawn="1"/>
        </p:nvSpPr>
        <p:spPr>
          <a:xfrm>
            <a:off x="8712201" y="2482609"/>
            <a:ext cx="431800" cy="286232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604708">
              <a:lnSpc>
                <a:spcPct val="90000"/>
              </a:lnSpc>
              <a:spcAft>
                <a:spcPts val="600"/>
              </a:spcAft>
              <a:buSzPct val="100000"/>
            </a:pPr>
            <a:endParaRPr lang="en-US" sz="1400" dirty="0">
              <a:solidFill>
                <a:srgbClr val="12419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3" name="Rechteck 12">
            <a:hlinkClick r:id="" action="ppaction://hlinkshowjump?jump=previousslide"/>
          </p:cNvPr>
          <p:cNvSpPr/>
          <p:nvPr userDrawn="1"/>
        </p:nvSpPr>
        <p:spPr>
          <a:xfrm>
            <a:off x="0" y="2482609"/>
            <a:ext cx="431800" cy="286232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604708">
              <a:lnSpc>
                <a:spcPct val="90000"/>
              </a:lnSpc>
              <a:spcAft>
                <a:spcPts val="600"/>
              </a:spcAft>
              <a:buSzPct val="100000"/>
            </a:pPr>
            <a:endParaRPr lang="en-US" sz="1400" dirty="0">
              <a:solidFill>
                <a:srgbClr val="12419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6464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230388" indent="-230388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1400" b="0" i="0">
                <a:solidFill>
                  <a:schemeClr val="tx2"/>
                </a:solidFill>
                <a:latin typeface="Nokia Pure Text Light" charset="0"/>
                <a:ea typeface="Nokia Pure Text Light" charset="0"/>
                <a:cs typeface="Nokia Pure Text Light" charset="0"/>
              </a:defRPr>
            </a:lvl1pPr>
            <a:lvl2pPr marL="460778" indent="-230388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1200" b="0" i="0">
                <a:solidFill>
                  <a:schemeClr val="tx2"/>
                </a:solidFill>
                <a:latin typeface="Nokia Pure Text Light" charset="0"/>
                <a:ea typeface="Nokia Pure Text Light" charset="0"/>
                <a:cs typeface="Nokia Pure Text Light" charset="0"/>
              </a:defRPr>
            </a:lvl2pPr>
            <a:lvl3pPr marL="691166" indent="-228588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1100" b="0" i="0">
                <a:solidFill>
                  <a:schemeClr val="tx2"/>
                </a:solidFill>
                <a:latin typeface="Nokia Pure Text Light" charset="0"/>
                <a:ea typeface="Nokia Pure Text Light" charset="0"/>
                <a:cs typeface="Nokia Pure Text Light" charset="0"/>
              </a:defRPr>
            </a:lvl3pPr>
            <a:lvl4pPr marL="921554" indent="-228588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900" b="0" i="0">
                <a:solidFill>
                  <a:schemeClr val="tx2"/>
                </a:solidFill>
                <a:latin typeface="Nokia Pure Text Light" charset="0"/>
                <a:ea typeface="Nokia Pure Text Light" charset="0"/>
                <a:cs typeface="Nokia Pure Text Light" charset="0"/>
              </a:defRPr>
            </a:lvl4pPr>
            <a:lvl5pPr marL="1151943" indent="-228588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800" b="0" i="0">
                <a:solidFill>
                  <a:schemeClr val="tx2"/>
                </a:solidFill>
                <a:latin typeface="Nokia Pure Text Light" charset="0"/>
                <a:ea typeface="Nokia Pure Text Light" charset="0"/>
                <a:cs typeface="Nokia Pure Text Light" charset="0"/>
              </a:defRPr>
            </a:lvl5pPr>
            <a:lvl6pPr marL="1382332" indent="-228588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2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08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7300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00634634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381653147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3" y="1087438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0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1874468234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2336331582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1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 userDrawn="1"/>
        </p:nvSpPr>
        <p:spPr bwMode="ltGray"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4" name="Working Draft Text"/>
          <p:cNvSpPr txBox="1">
            <a:spLocks noChangeArrowheads="1"/>
          </p:cNvSpPr>
          <p:nvPr/>
        </p:nvSpPr>
        <p:spPr bwMode="auto">
          <a:xfrm>
            <a:off x="417513" y="220359"/>
            <a:ext cx="854401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900" b="1" baseline="0" noProof="0" dirty="0">
                <a:solidFill>
                  <a:schemeClr val="bg1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WORKING DRAFT</a:t>
            </a:r>
          </a:p>
        </p:txBody>
      </p:sp>
      <p:grpSp>
        <p:nvGrpSpPr>
          <p:cNvPr id="5" name="McK Title Elements" hidden="1"/>
          <p:cNvGrpSpPr>
            <a:grpSpLocks/>
          </p:cNvGrpSpPr>
          <p:nvPr userDrawn="1"/>
        </p:nvGrpSpPr>
        <p:grpSpPr bwMode="auto">
          <a:xfrm>
            <a:off x="417513" y="3723389"/>
            <a:ext cx="5036084" cy="470131"/>
            <a:chOff x="1663" y="3065"/>
            <a:chExt cx="3109" cy="387"/>
          </a:xfrm>
        </p:grpSpPr>
        <p:sp>
          <p:nvSpPr>
            <p:cNvPr id="9" name="McK Document type"/>
            <p:cNvSpPr txBox="1">
              <a:spLocks noChangeArrowheads="1"/>
            </p:cNvSpPr>
            <p:nvPr/>
          </p:nvSpPr>
          <p:spPr bwMode="auto">
            <a:xfrm>
              <a:off x="1663" y="3065"/>
              <a:ext cx="3109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baseline="0" noProof="0" dirty="0">
                  <a:solidFill>
                    <a:schemeClr val="bg1"/>
                  </a:solidFill>
                  <a:latin typeface="+mn-lt"/>
                </a:rPr>
                <a:t>Document type</a:t>
              </a:r>
            </a:p>
          </p:txBody>
        </p:sp>
        <p:sp>
          <p:nvSpPr>
            <p:cNvPr id="10" name="McK Date"/>
            <p:cNvSpPr txBox="1">
              <a:spLocks noChangeArrowheads="1"/>
            </p:cNvSpPr>
            <p:nvPr/>
          </p:nvSpPr>
          <p:spPr bwMode="auto">
            <a:xfrm>
              <a:off x="1663" y="3275"/>
              <a:ext cx="3109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baseline="0" noProof="0" dirty="0">
                  <a:solidFill>
                    <a:schemeClr val="bg1"/>
                  </a:solidFill>
                  <a:latin typeface="+mn-lt"/>
                </a:rPr>
                <a:t>Date</a:t>
              </a:r>
            </a:p>
          </p:txBody>
        </p:sp>
      </p:grp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 bwMode="auto">
          <a:xfrm>
            <a:off x="417513" y="1031709"/>
            <a:ext cx="718800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0" baseline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17513" y="2516049"/>
            <a:ext cx="7188000" cy="276999"/>
          </a:xfrm>
        </p:spPr>
        <p:txBody>
          <a:bodyPr>
            <a:spAutoFit/>
          </a:bodyPr>
          <a:lstStyle>
            <a:lvl1pPr>
              <a:defRPr sz="1800" baseline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14" name="Picture 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oc id"/>
          <p:cNvSpPr>
            <a:spLocks noChangeArrowheads="1"/>
          </p:cNvSpPr>
          <p:nvPr userDrawn="1"/>
        </p:nvSpPr>
        <p:spPr bwMode="auto">
          <a:xfrm>
            <a:off x="7976499" y="27941"/>
            <a:ext cx="670614" cy="9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5350"/>
            <a:endParaRPr lang="en-US" sz="800" baseline="0" noProof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 bwMode="auto">
          <a:xfrm>
            <a:off x="417513" y="4837901"/>
            <a:ext cx="5048250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722313" y="4693439"/>
            <a:ext cx="5129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lang="en-US" sz="80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179BD94D-454E-41A4-AC9F-F62C9FCAF8FA}" type="datetime1">
              <a:rPr lang="en-US" smtClean="0"/>
              <a:pPr/>
              <a:t>9/8/19</a:t>
            </a:fld>
            <a:endParaRPr lang="en-US" dirty="0"/>
          </a:p>
        </p:txBody>
      </p:sp>
      <p:sp>
        <p:nvSpPr>
          <p:cNvPr id="17" name="Slide Number"/>
          <p:cNvSpPr txBox="1">
            <a:spLocks/>
          </p:cNvSpPr>
          <p:nvPr userDrawn="1"/>
        </p:nvSpPr>
        <p:spPr bwMode="auto">
          <a:xfrm>
            <a:off x="417513" y="4693439"/>
            <a:ext cx="117020" cy="123111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algn="l"/>
            <a:fld id="{42C328C1-A84F-4A39-A664-DBA00541A8C6}" type="slidenum">
              <a:rPr lang="en-US" sz="800" smtClean="0">
                <a:solidFill>
                  <a:schemeClr val="bg1"/>
                </a:solidFill>
              </a:rPr>
              <a:pPr lvl="0"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06486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6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433135800"/>
      </p:ext>
    </p:extLst>
  </p:cSld>
  <p:clrMapOvr>
    <a:masterClrMapping/>
  </p:clrMapOvr>
  <p:transition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8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59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437875012"/>
      </p:ext>
    </p:extLst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811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  <a:lvl2pPr marL="460800" algn="l">
              <a:defRPr sz="1400">
                <a:solidFill>
                  <a:schemeClr val="tx2"/>
                </a:solidFill>
              </a:defRPr>
            </a:lvl2pPr>
            <a:lvl3pPr marL="691200" indent="-230400" algn="l">
              <a:defRPr sz="1200">
                <a:solidFill>
                  <a:schemeClr val="tx2"/>
                </a:solidFill>
              </a:defRPr>
            </a:lvl3pPr>
            <a:lvl4pPr marL="921600" algn="l">
              <a:defRPr sz="1000">
                <a:solidFill>
                  <a:schemeClr val="tx2"/>
                </a:solidFill>
              </a:defRPr>
            </a:lvl4pPr>
            <a:lvl5pPr marL="1152000" algn="l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591313820"/>
      </p:ext>
    </p:extLst>
  </p:cSld>
  <p:clrMapOvr>
    <a:masterClrMapping/>
  </p:clrMapOvr>
  <p:transition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4157717514"/>
      </p:ext>
    </p:extLst>
  </p:cSld>
  <p:clrMapOvr>
    <a:masterClrMapping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/>
            </a:lvl2pPr>
            <a:lvl3pPr marL="691200" indent="-230400">
              <a:defRPr sz="1200"/>
            </a:lvl3pPr>
            <a:lvl4pPr marL="921600">
              <a:defRPr sz="1000"/>
            </a:lvl4pPr>
            <a:lvl5pPr marL="1152000">
              <a:defRPr sz="8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178834151"/>
      </p:ext>
    </p:extLst>
  </p:cSld>
  <p:clrMapOvr>
    <a:masterClrMapping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1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1200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20391669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937520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/>
            </a:lvl2pPr>
            <a:lvl3pPr marL="691200" indent="-230400">
              <a:defRPr sz="1200"/>
            </a:lvl3pPr>
            <a:lvl4pPr marL="921600">
              <a:defRPr sz="1000"/>
            </a:lvl4pPr>
            <a:lvl5pPr marL="1152000">
              <a:defRPr sz="8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/>
            </a:lvl2pPr>
            <a:lvl3pPr marL="691200" indent="-230400">
              <a:defRPr sz="1200"/>
            </a:lvl3pPr>
            <a:lvl4pPr marL="921600">
              <a:defRPr sz="1000"/>
            </a:lvl4pPr>
            <a:lvl5pPr marL="1152000">
              <a:defRPr sz="8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61200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/>
            </a:lvl2pPr>
            <a:lvl3pPr marL="691200" indent="-230400">
              <a:defRPr sz="1200"/>
            </a:lvl3pPr>
            <a:lvl4pPr marL="921600">
              <a:defRPr sz="1000"/>
            </a:lvl4pPr>
            <a:lvl5pPr marL="1152000">
              <a:defRPr sz="8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390339174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25560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291966165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25560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21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601327717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3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13" y="1089025"/>
            <a:ext cx="8229600" cy="3306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2277203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942" y="3305447"/>
            <a:ext cx="7771749" cy="1020927"/>
          </a:xfrm>
        </p:spPr>
        <p:txBody>
          <a:bodyPr anchor="t"/>
          <a:lstStyle>
            <a:lvl1pPr algn="l">
              <a:defRPr sz="3197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942" y="2180507"/>
            <a:ext cx="7771749" cy="1124910"/>
          </a:xfrm>
        </p:spPr>
        <p:txBody>
          <a:bodyPr anchor="b"/>
          <a:lstStyle>
            <a:lvl1pPr marL="0" indent="0">
              <a:buNone/>
              <a:defRPr sz="1499"/>
            </a:lvl1pPr>
            <a:lvl2pPr marL="352109" indent="0">
              <a:buNone/>
              <a:defRPr sz="1299"/>
            </a:lvl2pPr>
            <a:lvl3pPr marL="704201" indent="0">
              <a:buNone/>
              <a:defRPr sz="1199"/>
            </a:lvl3pPr>
            <a:lvl4pPr marL="1056301" indent="0">
              <a:buNone/>
              <a:defRPr sz="1099"/>
            </a:lvl4pPr>
            <a:lvl5pPr marL="1408397" indent="0">
              <a:buNone/>
              <a:defRPr sz="1099"/>
            </a:lvl5pPr>
            <a:lvl6pPr marL="1760498" indent="0">
              <a:buNone/>
              <a:defRPr sz="1099"/>
            </a:lvl6pPr>
            <a:lvl7pPr marL="2112597" indent="0">
              <a:buNone/>
              <a:defRPr sz="1099"/>
            </a:lvl7pPr>
            <a:lvl8pPr marL="2464697" indent="0">
              <a:buNone/>
              <a:defRPr sz="1099"/>
            </a:lvl8pPr>
            <a:lvl9pPr marL="2816797" indent="0">
              <a:buNone/>
              <a:defRPr sz="1099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412F53-F30E-4E85-BB3A-235F949006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4880402"/>
      </p:ext>
    </p:extLst>
  </p:cSld>
  <p:clrMapOvr>
    <a:masterClrMapping/>
  </p:clrMapOvr>
  <p:transition spd="med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69401" y="1091309"/>
            <a:ext cx="8306342" cy="3384184"/>
          </a:xfrm>
        </p:spPr>
        <p:txBody>
          <a:bodyPr/>
          <a:lstStyle>
            <a:lvl1pPr>
              <a:defRPr sz="2198"/>
            </a:lvl1pPr>
            <a:lvl2pPr>
              <a:defRPr sz="1898"/>
            </a:lvl2pPr>
            <a:lvl3pPr>
              <a:defRPr sz="1499"/>
            </a:lvl3pPr>
            <a:lvl4pPr>
              <a:defRPr sz="1299"/>
            </a:lvl4pPr>
            <a:lvl5pPr>
              <a:defRPr sz="1299"/>
            </a:lvl5pPr>
            <a:lvl6pPr>
              <a:defRPr sz="1299"/>
            </a:lvl6pPr>
            <a:lvl7pPr>
              <a:defRPr sz="1299"/>
            </a:lvl7pPr>
            <a:lvl8pPr>
              <a:defRPr sz="1299"/>
            </a:lvl8pPr>
            <a:lvl9pPr>
              <a:defRPr sz="1299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6D47D-3536-4B03-AB53-61F74F9452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0625666"/>
      </p:ext>
    </p:extLst>
  </p:cSld>
  <p:clrMapOvr>
    <a:masterClrMapping/>
  </p:clrMapOvr>
  <p:transition spd="med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421" y="205870"/>
            <a:ext cx="8229166" cy="857077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426" y="1151168"/>
            <a:ext cx="4040271" cy="480005"/>
          </a:xfrm>
        </p:spPr>
        <p:txBody>
          <a:bodyPr anchor="b"/>
          <a:lstStyle>
            <a:lvl1pPr marL="0" indent="0">
              <a:buNone/>
              <a:defRPr sz="1898" b="1"/>
            </a:lvl1pPr>
            <a:lvl2pPr marL="352109" indent="0">
              <a:buNone/>
              <a:defRPr sz="1499" b="1"/>
            </a:lvl2pPr>
            <a:lvl3pPr marL="704201" indent="0">
              <a:buNone/>
              <a:defRPr sz="1299" b="1"/>
            </a:lvl3pPr>
            <a:lvl4pPr marL="1056301" indent="0">
              <a:buNone/>
              <a:defRPr sz="1199" b="1"/>
            </a:lvl4pPr>
            <a:lvl5pPr marL="1408397" indent="0">
              <a:buNone/>
              <a:defRPr sz="1199" b="1"/>
            </a:lvl5pPr>
            <a:lvl6pPr marL="1760498" indent="0">
              <a:buNone/>
              <a:defRPr sz="1199" b="1"/>
            </a:lvl6pPr>
            <a:lvl7pPr marL="2112597" indent="0">
              <a:buNone/>
              <a:defRPr sz="1199" b="1"/>
            </a:lvl7pPr>
            <a:lvl8pPr marL="2464697" indent="0">
              <a:buNone/>
              <a:defRPr sz="1199" b="1"/>
            </a:lvl8pPr>
            <a:lvl9pPr marL="2816797" indent="0">
              <a:buNone/>
              <a:defRPr sz="1199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426" y="1631188"/>
            <a:ext cx="4040271" cy="2962999"/>
          </a:xfrm>
        </p:spPr>
        <p:txBody>
          <a:bodyPr/>
          <a:lstStyle>
            <a:lvl1pPr>
              <a:defRPr sz="1898"/>
            </a:lvl1pPr>
            <a:lvl2pPr>
              <a:defRPr sz="1499"/>
            </a:lvl2pPr>
            <a:lvl3pPr>
              <a:defRPr sz="1299"/>
            </a:lvl3pPr>
            <a:lvl4pPr>
              <a:defRPr sz="1199"/>
            </a:lvl4pPr>
            <a:lvl5pPr>
              <a:defRPr sz="1199"/>
            </a:lvl5pPr>
            <a:lvl6pPr>
              <a:defRPr sz="1199"/>
            </a:lvl6pPr>
            <a:lvl7pPr>
              <a:defRPr sz="1199"/>
            </a:lvl7pPr>
            <a:lvl8pPr>
              <a:defRPr sz="1199"/>
            </a:lvl8pPr>
            <a:lvl9pPr>
              <a:defRPr sz="1199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875" y="1151168"/>
            <a:ext cx="4041714" cy="480005"/>
          </a:xfrm>
        </p:spPr>
        <p:txBody>
          <a:bodyPr anchor="b"/>
          <a:lstStyle>
            <a:lvl1pPr marL="0" indent="0">
              <a:buNone/>
              <a:defRPr sz="1898" b="1"/>
            </a:lvl1pPr>
            <a:lvl2pPr marL="352109" indent="0">
              <a:buNone/>
              <a:defRPr sz="1499" b="1"/>
            </a:lvl2pPr>
            <a:lvl3pPr marL="704201" indent="0">
              <a:buNone/>
              <a:defRPr sz="1299" b="1"/>
            </a:lvl3pPr>
            <a:lvl4pPr marL="1056301" indent="0">
              <a:buNone/>
              <a:defRPr sz="1199" b="1"/>
            </a:lvl4pPr>
            <a:lvl5pPr marL="1408397" indent="0">
              <a:buNone/>
              <a:defRPr sz="1199" b="1"/>
            </a:lvl5pPr>
            <a:lvl6pPr marL="1760498" indent="0">
              <a:buNone/>
              <a:defRPr sz="1199" b="1"/>
            </a:lvl6pPr>
            <a:lvl7pPr marL="2112597" indent="0">
              <a:buNone/>
              <a:defRPr sz="1199" b="1"/>
            </a:lvl7pPr>
            <a:lvl8pPr marL="2464697" indent="0">
              <a:buNone/>
              <a:defRPr sz="1199" b="1"/>
            </a:lvl8pPr>
            <a:lvl9pPr marL="2816797" indent="0">
              <a:buNone/>
              <a:defRPr sz="1199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875" y="1631188"/>
            <a:ext cx="4041714" cy="2962999"/>
          </a:xfrm>
        </p:spPr>
        <p:txBody>
          <a:bodyPr/>
          <a:lstStyle>
            <a:lvl1pPr>
              <a:defRPr sz="1898"/>
            </a:lvl1pPr>
            <a:lvl2pPr>
              <a:defRPr sz="1499"/>
            </a:lvl2pPr>
            <a:lvl3pPr>
              <a:defRPr sz="1299"/>
            </a:lvl3pPr>
            <a:lvl4pPr>
              <a:defRPr sz="1199"/>
            </a:lvl4pPr>
            <a:lvl5pPr>
              <a:defRPr sz="1199"/>
            </a:lvl5pPr>
            <a:lvl6pPr>
              <a:defRPr sz="1199"/>
            </a:lvl6pPr>
            <a:lvl7pPr>
              <a:defRPr sz="1199"/>
            </a:lvl7pPr>
            <a:lvl8pPr>
              <a:defRPr sz="1199"/>
            </a:lvl8pPr>
            <a:lvl9pPr>
              <a:defRPr sz="1199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E442C-518C-4B80-B79E-779FAF4B79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5625104"/>
      </p:ext>
    </p:extLst>
  </p:cSld>
  <p:clrMapOvr>
    <a:masterClrMapping/>
  </p:clrMapOvr>
  <p:transition spd="med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02192-1BC0-4A5F-838D-69B9AAE349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7260618"/>
      </p:ext>
    </p:extLst>
  </p:cSld>
  <p:clrMapOvr>
    <a:masterClrMapping/>
  </p:clrMapOvr>
  <p:transition spd="med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8139707" y="4924009"/>
            <a:ext cx="883088" cy="220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fld id="{35CDA7CD-4C70-4959-9D59-097289C2B2C0}" type="slidenum">
              <a:rPr lang="zh-CN" altLang="en-US" sz="1099" b="1">
                <a:solidFill>
                  <a:schemeClr val="bg1"/>
                </a:solidFill>
              </a:rPr>
              <a:pPr algn="r"/>
              <a:t>‹#›</a:t>
            </a:fld>
            <a:endParaRPr lang="en-US" altLang="zh-CN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36CBE87-8C50-4E46-B150-3FC4633502D1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90078707"/>
      </p:ext>
    </p:extLst>
  </p:cSld>
  <p:clrMapOvr>
    <a:masterClrMapping/>
  </p:clrMapOvr>
  <p:transition spd="med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15685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76397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 White - INTERN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367200" y="900000"/>
            <a:ext cx="8359200" cy="19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6600" baseline="0">
                <a:solidFill>
                  <a:schemeClr val="tx2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Main headline in sentence case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3060000"/>
            <a:ext cx="8308800" cy="15768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153772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166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56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" y="36000"/>
            <a:ext cx="1599250" cy="673200"/>
          </a:xfrm>
          <a:prstGeom prst="rect">
            <a:avLst/>
          </a:prstGeom>
        </p:spPr>
      </p:pic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9646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1 Blue - EXTERN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367200" y="900000"/>
            <a:ext cx="8359200" cy="19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6600" baseline="0">
                <a:solidFill>
                  <a:schemeClr val="bg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Main headline in sentence case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3060000"/>
            <a:ext cx="8308800" cy="15768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153772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166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56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89" y="34045"/>
            <a:ext cx="1589956" cy="669288"/>
          </a:xfrm>
          <a:prstGeom prst="rect">
            <a:avLst/>
          </a:prstGeom>
        </p:spPr>
      </p:pic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GB"/>
              <a:t>&lt;Document ID: change ID in footer or remove&gt; &lt;Change information classification in footer&gt;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3280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&lt;Change information classification in footer&gt;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569625594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59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658254651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811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  <a:lvl2pPr marL="460800" algn="l">
              <a:defRPr sz="1400">
                <a:solidFill>
                  <a:schemeClr val="tx2"/>
                </a:solidFill>
              </a:defRPr>
            </a:lvl2pPr>
            <a:lvl3pPr marL="691200" indent="-230400" algn="l">
              <a:defRPr sz="1200">
                <a:solidFill>
                  <a:schemeClr val="tx2"/>
                </a:solidFill>
              </a:defRPr>
            </a:lvl3pPr>
            <a:lvl4pPr marL="921600" algn="l">
              <a:defRPr sz="1000">
                <a:solidFill>
                  <a:schemeClr val="tx2"/>
                </a:solidFill>
              </a:defRPr>
            </a:lvl4pPr>
            <a:lvl5pPr marL="1152000" algn="l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104149766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4221074572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641771694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120000" y="1080000"/>
            <a:ext cx="2606312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462200921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6119999" y="1080000"/>
            <a:ext cx="2606313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533609926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2559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203255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75856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344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80374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25560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21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747011330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3479"/>
            <a:ext cx="8642350" cy="57661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50825" y="842962"/>
            <a:ext cx="4205288" cy="3889375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842963"/>
            <a:ext cx="4284662" cy="388937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Footer Placeholder 29"/>
          <p:cNvSpPr>
            <a:spLocks noGrp="1"/>
          </p:cNvSpPr>
          <p:nvPr>
            <p:ph type="ftr" sz="quarter" idx="3"/>
          </p:nvPr>
        </p:nvSpPr>
        <p:spPr>
          <a:xfrm>
            <a:off x="2483768" y="4810725"/>
            <a:ext cx="4176464" cy="1586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cs typeface="Arial" charset="0"/>
              </a:rPr>
              <a:t>Confidential</a:t>
            </a:r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50401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1" y="537791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090127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3674110453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&lt;Change information classification in footer&gt;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901341502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59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32735976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811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  <a:lvl2pPr marL="460800" algn="l">
              <a:defRPr sz="1400">
                <a:solidFill>
                  <a:schemeClr val="tx2"/>
                </a:solidFill>
              </a:defRPr>
            </a:lvl2pPr>
            <a:lvl3pPr marL="691200" indent="-230400" algn="l">
              <a:defRPr sz="1200">
                <a:solidFill>
                  <a:schemeClr val="tx2"/>
                </a:solidFill>
              </a:defRPr>
            </a:lvl3pPr>
            <a:lvl4pPr marL="921600" algn="l">
              <a:defRPr sz="1000">
                <a:solidFill>
                  <a:schemeClr val="tx2"/>
                </a:solidFill>
              </a:defRPr>
            </a:lvl4pPr>
            <a:lvl5pPr marL="1152000" algn="l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189237483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825844905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005165522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120000" y="1080000"/>
            <a:ext cx="2606312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939999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213223532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6119999" y="1080000"/>
            <a:ext cx="2606313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265345505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2559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67786674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25560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21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731073114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9"/>
          <p:cNvSpPr>
            <a:spLocks noGrp="1"/>
          </p:cNvSpPr>
          <p:nvPr>
            <p:ph type="ftr" sz="quarter" idx="3"/>
          </p:nvPr>
        </p:nvSpPr>
        <p:spPr>
          <a:xfrm>
            <a:off x="2483768" y="4810725"/>
            <a:ext cx="4176464" cy="1586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cs typeface="Arial" charset="0"/>
              </a:rPr>
              <a:t>Confidential</a:t>
            </a:r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163183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3479"/>
            <a:ext cx="8642350" cy="57661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50825" y="842962"/>
            <a:ext cx="4205288" cy="3889375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842963"/>
            <a:ext cx="4284662" cy="388937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Footer Placeholder 29"/>
          <p:cNvSpPr>
            <a:spLocks noGrp="1"/>
          </p:cNvSpPr>
          <p:nvPr>
            <p:ph type="ftr" sz="quarter" idx="3"/>
          </p:nvPr>
        </p:nvSpPr>
        <p:spPr>
          <a:xfrm>
            <a:off x="2483768" y="4810725"/>
            <a:ext cx="4176464" cy="1586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cs typeface="Arial" charset="0"/>
              </a:rPr>
              <a:t>Confidential</a:t>
            </a:r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820910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1" y="537791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6886138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3897472210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9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599"/>
              </a:spcAft>
              <a:defRPr baseline="0"/>
            </a:lvl1pPr>
            <a:lvl2pPr>
              <a:spcAft>
                <a:spcPts val="599"/>
              </a:spcAft>
              <a:defRPr/>
            </a:lvl2pPr>
            <a:lvl3pPr>
              <a:spcAft>
                <a:spcPts val="599"/>
              </a:spcAft>
              <a:defRPr/>
            </a:lvl3pPr>
            <a:lvl4pPr>
              <a:spcAft>
                <a:spcPts val="599"/>
              </a:spcAft>
              <a:defRPr/>
            </a:lvl4pPr>
            <a:lvl5pPr>
              <a:spcAft>
                <a:spcPts val="599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121" y="279250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1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798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244989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1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1" y="279250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1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798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3" y="1087439"/>
            <a:ext cx="4032250" cy="2544762"/>
          </a:xfrm>
        </p:spPr>
        <p:txBody>
          <a:bodyPr/>
          <a:lstStyle>
            <a:lvl1pPr marL="0" indent="0">
              <a:spcAft>
                <a:spcPts val="599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1"/>
            <a:ext cx="4032250" cy="2544762"/>
          </a:xfrm>
        </p:spPr>
        <p:txBody>
          <a:bodyPr/>
          <a:lstStyle>
            <a:lvl1pPr marL="0" indent="0">
              <a:spcAft>
                <a:spcPts val="599"/>
              </a:spcAft>
              <a:buNone/>
              <a:defRPr baseline="0"/>
            </a:lvl1pPr>
            <a:lvl2pPr marL="0" indent="0">
              <a:spcAft>
                <a:spcPts val="599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8161087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1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798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39165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3028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1"/>
          <a:ext cx="158750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4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58750" cy="119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1" hidden="1"/>
          <p:cNvSpPr txBox="1">
            <a:spLocks/>
          </p:cNvSpPr>
          <p:nvPr userDrawn="1"/>
        </p:nvSpPr>
        <p:spPr>
          <a:xfrm>
            <a:off x="258763" y="4997450"/>
            <a:ext cx="212725" cy="123825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03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454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607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758" algn="l" defTabSz="914303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2909" algn="l" defTabSz="914303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061" algn="l" defTabSz="914303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212" algn="l" defTabSz="914303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DE6691D2-589E-44C3-9C69-F660AAFB1723}" type="slidenum">
              <a:rPr sz="799"/>
              <a:pPr>
                <a:defRPr/>
              </a:pPr>
              <a:t>‹#›</a:t>
            </a:fld>
            <a:endParaRPr sz="799" dirty="0"/>
          </a:p>
        </p:txBody>
      </p:sp>
      <p:sp>
        <p:nvSpPr>
          <p:cNvPr id="10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259174" y="172513"/>
            <a:ext cx="8631936" cy="28079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9556940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7600" y="180001"/>
            <a:ext cx="8244000" cy="2253600"/>
          </a:xfrm>
        </p:spPr>
        <p:txBody>
          <a:bodyPr/>
          <a:lstStyle>
            <a:lvl1pPr marL="0" indent="0">
              <a:buNone/>
              <a:defRPr sz="6595">
                <a:solidFill>
                  <a:schemeClr val="tx2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7600" y="2217675"/>
            <a:ext cx="8244000" cy="2030400"/>
          </a:xfrm>
        </p:spPr>
        <p:txBody>
          <a:bodyPr/>
          <a:lstStyle>
            <a:lvl1pPr marL="323773" indent="-323773">
              <a:buFont typeface="Arial" pitchFamily="34" charset="0"/>
              <a:buChar char="•"/>
              <a:tabLst/>
              <a:defRPr>
                <a:latin typeface="+mn-lt"/>
              </a:defRPr>
            </a:lvl1pPr>
            <a:lvl2pPr marL="230027" indent="0">
              <a:buNone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6946276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1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1998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1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99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1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6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998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6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99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965859674"/>
      </p:ext>
    </p:extLst>
  </p:cSld>
  <p:clrMapOvr>
    <a:masterClrMapping/>
  </p:clrMapOvr>
  <p:transition spd="med"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59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599"/>
              </a:spcAft>
              <a:buFont typeface="Arial" pitchFamily="34" charset="0"/>
              <a:buNone/>
              <a:defRPr sz="1399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1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99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1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1998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1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6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998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6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99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435198517"/>
      </p:ext>
    </p:extLst>
  </p:cSld>
  <p:clrMapOvr>
    <a:masterClrMapping/>
  </p:clrMapOvr>
  <p:transition spd="med"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99">
                <a:solidFill>
                  <a:schemeClr val="tx2"/>
                </a:solidFill>
              </a:defRPr>
            </a:lvl1pPr>
            <a:lvl2pPr marL="460477" algn="l">
              <a:defRPr sz="1399">
                <a:solidFill>
                  <a:schemeClr val="tx2"/>
                </a:solidFill>
              </a:defRPr>
            </a:lvl2pPr>
            <a:lvl3pPr marL="690716" indent="-230239" algn="l">
              <a:defRPr sz="1199">
                <a:solidFill>
                  <a:schemeClr val="tx2"/>
                </a:solidFill>
              </a:defRPr>
            </a:lvl3pPr>
            <a:lvl4pPr marL="920954" algn="l">
              <a:defRPr sz="999">
                <a:solidFill>
                  <a:schemeClr val="tx2"/>
                </a:solidFill>
              </a:defRPr>
            </a:lvl4pPr>
            <a:lvl5pPr marL="1151193" algn="l">
              <a:defRPr sz="799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1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99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>
                <a:cs typeface="Arial" panose="020B0604020202020204" pitchFamily="34" charset="0"/>
              </a:rPr>
              <a:t>Nokia Internal Use</a:t>
            </a:r>
            <a:endParaRPr lang="en-GB" dirty="0">
              <a:cs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7601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1998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1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6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998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6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99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250677000"/>
      </p:ext>
    </p:extLst>
  </p:cSld>
  <p:clrMapOvr>
    <a:masterClrMapping/>
  </p:clrMapOvr>
  <p:transition spd="med"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599"/>
              </a:spcAft>
              <a:buFont typeface="Arial" pitchFamily="34" charset="0"/>
              <a:buNone/>
              <a:defRPr sz="1399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599"/>
              </a:spcAft>
              <a:buNone/>
              <a:defRPr sz="1399" baseline="0">
                <a:solidFill>
                  <a:schemeClr val="tx2"/>
                </a:solidFill>
              </a:defRPr>
            </a:lvl1pPr>
            <a:lvl2pPr marL="0" indent="0">
              <a:spcAft>
                <a:spcPts val="599"/>
              </a:spcAft>
              <a:buNone/>
              <a:defRPr sz="1399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1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99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1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1998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1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6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998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6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99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095542089"/>
      </p:ext>
    </p:extLst>
  </p:cSld>
  <p:clrMapOvr>
    <a:masterClrMapping/>
  </p:clrMapOvr>
  <p:transition spd="med"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599">
                <a:solidFill>
                  <a:schemeClr val="tx2"/>
                </a:solidFill>
              </a:defRPr>
            </a:lvl1pPr>
            <a:lvl2pPr marL="460477">
              <a:defRPr sz="1399">
                <a:solidFill>
                  <a:schemeClr val="tx2"/>
                </a:solidFill>
              </a:defRPr>
            </a:lvl2pPr>
            <a:lvl3pPr marL="690716" indent="-230239">
              <a:defRPr sz="1199">
                <a:solidFill>
                  <a:schemeClr val="tx2"/>
                </a:solidFill>
              </a:defRPr>
            </a:lvl3pPr>
            <a:lvl4pPr marL="920954">
              <a:defRPr sz="999">
                <a:solidFill>
                  <a:schemeClr val="tx2"/>
                </a:solidFill>
              </a:defRPr>
            </a:lvl4pPr>
            <a:lvl5pPr marL="1151193">
              <a:defRPr sz="799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599">
                <a:solidFill>
                  <a:schemeClr val="tx2"/>
                </a:solidFill>
              </a:defRPr>
            </a:lvl1pPr>
            <a:lvl2pPr marL="460477">
              <a:defRPr sz="1399">
                <a:solidFill>
                  <a:schemeClr val="tx2"/>
                </a:solidFill>
              </a:defRPr>
            </a:lvl2pPr>
            <a:lvl3pPr marL="690716" indent="-230239">
              <a:defRPr sz="1199">
                <a:solidFill>
                  <a:schemeClr val="tx2"/>
                </a:solidFill>
              </a:defRPr>
            </a:lvl3pPr>
            <a:lvl4pPr marL="920954">
              <a:defRPr sz="999">
                <a:solidFill>
                  <a:schemeClr val="tx2"/>
                </a:solidFill>
              </a:defRPr>
            </a:lvl4pPr>
            <a:lvl5pPr marL="1151193">
              <a:defRPr sz="799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1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99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>
                <a:cs typeface="Arial" panose="020B0604020202020204" pitchFamily="34" charset="0"/>
              </a:rPr>
              <a:t>Nokia Internal Use</a:t>
            </a:r>
            <a:endParaRPr lang="en-US" noProof="0" dirty="0"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1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1998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1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6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998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6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99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352970281"/>
      </p:ext>
    </p:extLst>
  </p:cSld>
  <p:clrMapOvr>
    <a:masterClrMapping/>
  </p:clrMapOvr>
  <p:transition spd="med"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599"/>
              </a:spcAft>
              <a:buFont typeface="Arial" pitchFamily="34" charset="0"/>
              <a:buNone/>
              <a:defRPr sz="1399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120001" y="1080000"/>
            <a:ext cx="2606312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599"/>
              </a:spcAft>
              <a:buNone/>
              <a:defRPr sz="1399" baseline="0">
                <a:solidFill>
                  <a:schemeClr val="tx2"/>
                </a:solidFill>
              </a:defRPr>
            </a:lvl1pPr>
            <a:lvl2pPr marL="0" indent="0">
              <a:spcAft>
                <a:spcPts val="599"/>
              </a:spcAft>
              <a:buNone/>
              <a:defRPr sz="1399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599"/>
              </a:spcAft>
              <a:buFont typeface="Arial" pitchFamily="34" charset="0"/>
              <a:buNone/>
              <a:defRPr sz="1399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1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99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17601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1998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1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6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998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6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99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318128899"/>
      </p:ext>
    </p:extLst>
  </p:cSld>
  <p:clrMapOvr>
    <a:masterClrMapping/>
  </p:clrMapOvr>
  <p:transition spd="med"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599">
                <a:solidFill>
                  <a:schemeClr val="tx2"/>
                </a:solidFill>
              </a:defRPr>
            </a:lvl1pPr>
            <a:lvl2pPr marL="460477">
              <a:defRPr sz="1399">
                <a:solidFill>
                  <a:schemeClr val="tx2"/>
                </a:solidFill>
              </a:defRPr>
            </a:lvl2pPr>
            <a:lvl3pPr marL="690716" indent="-230239">
              <a:defRPr sz="1199">
                <a:solidFill>
                  <a:schemeClr val="tx2"/>
                </a:solidFill>
              </a:defRPr>
            </a:lvl3pPr>
            <a:lvl4pPr marL="920954">
              <a:defRPr sz="999">
                <a:solidFill>
                  <a:schemeClr val="tx2"/>
                </a:solidFill>
              </a:defRPr>
            </a:lvl4pPr>
            <a:lvl5pPr marL="1151193">
              <a:defRPr sz="799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599">
                <a:solidFill>
                  <a:schemeClr val="tx2"/>
                </a:solidFill>
              </a:defRPr>
            </a:lvl1pPr>
            <a:lvl2pPr marL="460477">
              <a:defRPr sz="1399">
                <a:solidFill>
                  <a:schemeClr val="tx2"/>
                </a:solidFill>
              </a:defRPr>
            </a:lvl2pPr>
            <a:lvl3pPr marL="690716" indent="-230239">
              <a:defRPr sz="1199">
                <a:solidFill>
                  <a:schemeClr val="tx2"/>
                </a:solidFill>
              </a:defRPr>
            </a:lvl3pPr>
            <a:lvl4pPr marL="920954">
              <a:defRPr sz="999">
                <a:solidFill>
                  <a:schemeClr val="tx2"/>
                </a:solidFill>
              </a:defRPr>
            </a:lvl4pPr>
            <a:lvl5pPr marL="1151193">
              <a:defRPr sz="799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6119999" y="1080000"/>
            <a:ext cx="2606313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599">
                <a:solidFill>
                  <a:schemeClr val="tx2"/>
                </a:solidFill>
              </a:defRPr>
            </a:lvl1pPr>
            <a:lvl2pPr marL="460477">
              <a:defRPr sz="1399">
                <a:solidFill>
                  <a:schemeClr val="tx2"/>
                </a:solidFill>
              </a:defRPr>
            </a:lvl2pPr>
            <a:lvl3pPr marL="690716" indent="-230239">
              <a:defRPr sz="1199">
                <a:solidFill>
                  <a:schemeClr val="tx2"/>
                </a:solidFill>
              </a:defRPr>
            </a:lvl3pPr>
            <a:lvl4pPr marL="920954">
              <a:defRPr sz="999">
                <a:solidFill>
                  <a:schemeClr val="tx2"/>
                </a:solidFill>
              </a:defRPr>
            </a:lvl4pPr>
            <a:lvl5pPr marL="1151193">
              <a:defRPr sz="799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1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99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>
                <a:cs typeface="Arial" panose="020B0604020202020204" pitchFamily="34" charset="0"/>
              </a:rPr>
              <a:t>Nokia Internal Use</a:t>
            </a:r>
            <a:endParaRPr lang="en-US" noProof="0" dirty="0"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1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1998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1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6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998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6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99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310091339"/>
      </p:ext>
    </p:extLst>
  </p:cSld>
  <p:clrMapOvr>
    <a:masterClrMapping/>
  </p:clrMapOvr>
  <p:transition spd="med"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599"/>
              </a:spcAft>
              <a:buFont typeface="Arial" pitchFamily="34" charset="0"/>
              <a:buNone/>
              <a:defRPr sz="1399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599"/>
              </a:spcAft>
              <a:buNone/>
              <a:defRPr sz="1399" baseline="0">
                <a:solidFill>
                  <a:schemeClr val="tx2"/>
                </a:solidFill>
              </a:defRPr>
            </a:lvl1pPr>
            <a:lvl2pPr marL="0" indent="0">
              <a:spcAft>
                <a:spcPts val="599"/>
              </a:spcAft>
              <a:buNone/>
              <a:defRPr sz="1399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2559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599"/>
              </a:spcAft>
              <a:buFont typeface="Arial" pitchFamily="34" charset="0"/>
              <a:buNone/>
              <a:defRPr sz="1399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6832801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599"/>
              </a:spcAft>
              <a:buNone/>
              <a:defRPr sz="1399" baseline="0">
                <a:solidFill>
                  <a:schemeClr val="tx2"/>
                </a:solidFill>
              </a:defRPr>
            </a:lvl1pPr>
            <a:lvl2pPr marL="0" indent="0">
              <a:spcAft>
                <a:spcPts val="599"/>
              </a:spcAft>
              <a:buNone/>
              <a:defRPr sz="1399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1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99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17601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1998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1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6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998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6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99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205876261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298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" contras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650429396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2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599">
                <a:solidFill>
                  <a:schemeClr val="tx2"/>
                </a:solidFill>
              </a:defRPr>
            </a:lvl1pPr>
            <a:lvl2pPr marL="460477">
              <a:defRPr sz="1399">
                <a:solidFill>
                  <a:schemeClr val="tx2"/>
                </a:solidFill>
              </a:defRPr>
            </a:lvl2pPr>
            <a:lvl3pPr marL="690716" indent="-230239">
              <a:defRPr sz="1199">
                <a:solidFill>
                  <a:schemeClr val="tx2"/>
                </a:solidFill>
              </a:defRPr>
            </a:lvl3pPr>
            <a:lvl4pPr marL="920954">
              <a:defRPr sz="999">
                <a:solidFill>
                  <a:schemeClr val="tx2"/>
                </a:solidFill>
              </a:defRPr>
            </a:lvl4pPr>
            <a:lvl5pPr marL="1151193">
              <a:defRPr sz="799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2556001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599">
                <a:solidFill>
                  <a:schemeClr val="tx2"/>
                </a:solidFill>
              </a:defRPr>
            </a:lvl1pPr>
            <a:lvl2pPr marL="460477">
              <a:defRPr sz="1399">
                <a:solidFill>
                  <a:schemeClr val="tx2"/>
                </a:solidFill>
              </a:defRPr>
            </a:lvl2pPr>
            <a:lvl3pPr marL="690716" indent="-230239">
              <a:defRPr sz="1199">
                <a:solidFill>
                  <a:schemeClr val="tx2"/>
                </a:solidFill>
              </a:defRPr>
            </a:lvl3pPr>
            <a:lvl4pPr marL="920954">
              <a:defRPr sz="999">
                <a:solidFill>
                  <a:schemeClr val="tx2"/>
                </a:solidFill>
              </a:defRPr>
            </a:lvl4pPr>
            <a:lvl5pPr marL="1151193">
              <a:defRPr sz="799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599">
                <a:solidFill>
                  <a:schemeClr val="tx2"/>
                </a:solidFill>
              </a:defRPr>
            </a:lvl1pPr>
            <a:lvl2pPr marL="460477">
              <a:defRPr sz="1399">
                <a:solidFill>
                  <a:schemeClr val="tx2"/>
                </a:solidFill>
              </a:defRPr>
            </a:lvl2pPr>
            <a:lvl3pPr marL="690716" indent="-230239">
              <a:defRPr sz="1199">
                <a:solidFill>
                  <a:schemeClr val="tx2"/>
                </a:solidFill>
              </a:defRPr>
            </a:lvl3pPr>
            <a:lvl4pPr marL="920954">
              <a:defRPr sz="999">
                <a:solidFill>
                  <a:schemeClr val="tx2"/>
                </a:solidFill>
              </a:defRPr>
            </a:lvl4pPr>
            <a:lvl5pPr marL="1151193">
              <a:defRPr sz="799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21"/>
          </p:nvPr>
        </p:nvSpPr>
        <p:spPr>
          <a:xfrm>
            <a:off x="6832801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599">
                <a:solidFill>
                  <a:schemeClr val="tx2"/>
                </a:solidFill>
              </a:defRPr>
            </a:lvl1pPr>
            <a:lvl2pPr marL="460477">
              <a:defRPr sz="1399">
                <a:solidFill>
                  <a:schemeClr val="tx2"/>
                </a:solidFill>
              </a:defRPr>
            </a:lvl2pPr>
            <a:lvl3pPr marL="690716" indent="-230239">
              <a:defRPr sz="1199">
                <a:solidFill>
                  <a:schemeClr val="tx2"/>
                </a:solidFill>
              </a:defRPr>
            </a:lvl3pPr>
            <a:lvl4pPr marL="920954">
              <a:defRPr sz="999">
                <a:solidFill>
                  <a:schemeClr val="tx2"/>
                </a:solidFill>
              </a:defRPr>
            </a:lvl4pPr>
            <a:lvl5pPr marL="1151193">
              <a:defRPr sz="799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1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99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17601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1998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1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6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998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6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99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344278559"/>
      </p:ext>
    </p:extLst>
  </p:cSld>
  <p:clrMapOvr>
    <a:masterClrMapping/>
  </p:clrMapOvr>
  <p:transition spd="med"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180001"/>
            <a:ext cx="8244000" cy="225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95">
                <a:solidFill>
                  <a:schemeClr val="tx2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7600" y="2217675"/>
            <a:ext cx="8244000" cy="2030400"/>
          </a:xfrm>
          <a:prstGeom prst="rect">
            <a:avLst/>
          </a:prstGeom>
        </p:spPr>
        <p:txBody>
          <a:bodyPr/>
          <a:lstStyle>
            <a:lvl1pPr marL="323773" indent="-323773">
              <a:buFont typeface="Arial" pitchFamily="34" charset="0"/>
              <a:buChar char="•"/>
              <a:tabLst/>
              <a:defRPr>
                <a:latin typeface="+mn-lt"/>
              </a:defRPr>
            </a:lvl1pPr>
            <a:lvl2pPr marL="230027" indent="0">
              <a:buNone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5569420"/>
      </p:ext>
    </p:extLst>
  </p:cSld>
  <p:clrMapOvr>
    <a:masterClrMapping/>
  </p:clrMapOvr>
  <p:transition spd="med"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8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599"/>
              </a:spcAft>
              <a:defRPr baseline="0"/>
            </a:lvl1pPr>
            <a:lvl2pPr>
              <a:spcAft>
                <a:spcPts val="599"/>
              </a:spcAft>
              <a:defRPr/>
            </a:lvl2pPr>
            <a:lvl3pPr>
              <a:spcAft>
                <a:spcPts val="599"/>
              </a:spcAft>
              <a:defRPr/>
            </a:lvl3pPr>
            <a:lvl4pPr>
              <a:spcAft>
                <a:spcPts val="599"/>
              </a:spcAft>
              <a:defRPr/>
            </a:lvl4pPr>
            <a:lvl5pPr>
              <a:spcAft>
                <a:spcPts val="599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121" y="279250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1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798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5295124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1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1" y="279250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1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798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3" y="1087439"/>
            <a:ext cx="4032250" cy="2544762"/>
          </a:xfrm>
        </p:spPr>
        <p:txBody>
          <a:bodyPr/>
          <a:lstStyle>
            <a:lvl1pPr marL="0" indent="0">
              <a:spcAft>
                <a:spcPts val="599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1"/>
            <a:ext cx="4032250" cy="2544762"/>
          </a:xfrm>
        </p:spPr>
        <p:txBody>
          <a:bodyPr/>
          <a:lstStyle>
            <a:lvl1pPr marL="0" indent="0">
              <a:spcAft>
                <a:spcPts val="599"/>
              </a:spcAft>
              <a:buNone/>
              <a:defRPr baseline="0"/>
            </a:lvl1pPr>
            <a:lvl2pPr marL="0" indent="0">
              <a:spcAft>
                <a:spcPts val="599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95975725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1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798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1126621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1"/>
          <a:ext cx="158750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73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58750" cy="119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1" hidden="1"/>
          <p:cNvSpPr txBox="1">
            <a:spLocks/>
          </p:cNvSpPr>
          <p:nvPr userDrawn="1"/>
        </p:nvSpPr>
        <p:spPr>
          <a:xfrm>
            <a:off x="258763" y="4997450"/>
            <a:ext cx="212725" cy="123825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03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454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607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758" algn="l" defTabSz="914303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2909" algn="l" defTabSz="914303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061" algn="l" defTabSz="914303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212" algn="l" defTabSz="914303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456879">
              <a:defRPr/>
            </a:pPr>
            <a:fld id="{DE6691D2-589E-44C3-9C69-F660AAFB1723}" type="slidenum">
              <a:rPr sz="799">
                <a:solidFill>
                  <a:srgbClr val="124191"/>
                </a:solidFill>
              </a:rPr>
              <a:pPr defTabSz="456879">
                <a:defRPr/>
              </a:pPr>
              <a:t>‹#›</a:t>
            </a:fld>
            <a:endParaRPr sz="799" dirty="0">
              <a:solidFill>
                <a:srgbClr val="124191"/>
              </a:solidFill>
            </a:endParaRPr>
          </a:p>
        </p:txBody>
      </p:sp>
      <p:sp>
        <p:nvSpPr>
          <p:cNvPr id="10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259174" y="172513"/>
            <a:ext cx="8631936" cy="28079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9280629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7600" y="180001"/>
            <a:ext cx="8244000" cy="2253600"/>
          </a:xfrm>
        </p:spPr>
        <p:txBody>
          <a:bodyPr/>
          <a:lstStyle>
            <a:lvl1pPr marL="0" indent="0">
              <a:buNone/>
              <a:defRPr sz="6595">
                <a:solidFill>
                  <a:schemeClr val="tx2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7600" y="2217675"/>
            <a:ext cx="8244000" cy="2030400"/>
          </a:xfrm>
        </p:spPr>
        <p:txBody>
          <a:bodyPr/>
          <a:lstStyle>
            <a:lvl1pPr marL="323773" indent="-323773">
              <a:buFont typeface="Arial" pitchFamily="34" charset="0"/>
              <a:buChar char="•"/>
              <a:tabLst/>
              <a:defRPr>
                <a:latin typeface="+mn-lt"/>
              </a:defRPr>
            </a:lvl1pPr>
            <a:lvl2pPr marL="230027" indent="0">
              <a:buNone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2270676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2895382077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&lt;Change information classification in footer&gt;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775686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&lt;Change information classification in footer&gt;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83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200848576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&lt;Change information classification in footer&gt;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25920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75856" y="1080000"/>
            <a:ext cx="25920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34400" y="1080000"/>
            <a:ext cx="25920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73885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5 White - four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&lt;Change information classification in footer&gt;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18936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556000" y="1080000"/>
            <a:ext cx="18936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94400" y="1080000"/>
            <a:ext cx="18936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832800" y="1080000"/>
            <a:ext cx="18936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2242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08570"/>
            <a:ext cx="9144000" cy="5020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9306926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1 Blue - EXTERN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367200" y="900000"/>
            <a:ext cx="8359200" cy="19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66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Main headline in sentence case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3060000"/>
            <a:ext cx="8308800" cy="1576800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sz="800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sz="600" dirty="0"/>
              <a:t>Eighth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7" y="36042"/>
            <a:ext cx="2525759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82727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309B6-D8A3-4A3A-9CAC-69BE6E6B10FD}" type="datetimeFigureOut">
              <a:rPr lang="en-US"/>
              <a:t>9/8/19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800" y="4789488"/>
            <a:ext cx="6080125" cy="1222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F9927-4299-40BC-BD38-743489F75F4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07451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383547007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4106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53330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75856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344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44808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9301777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3234090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14898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352921318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317138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38884522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277335"/>
      </p:ext>
    </p:extLst>
  </p:cSld>
  <p:clrMapOvr>
    <a:masterClrMapping/>
  </p:clrMapOvr>
  <p:transition spd="slow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2" y="537792"/>
            <a:ext cx="8227649" cy="3016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0972714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719FA-4378-4939-BE37-C416D13C17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55" y="4613429"/>
            <a:ext cx="1607127" cy="423772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B6AAFBE-605A-4BDB-A2C6-35DC3E89F3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2">
            <a:extLst>
              <a:ext uri="{FF2B5EF4-FFF2-40B4-BE49-F238E27FC236}">
                <a16:creationId xmlns:a16="http://schemas.microsoft.com/office/drawing/2014/main" id="{B1141E3A-F074-4A6D-997C-C57C609A0A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008930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1135"/>
                </a:solidFill>
                <a:cs typeface="Arial" panose="020B0604020202020204" pitchFamily="34" charset="0"/>
              </a:rPr>
              <a:t>Public</a:t>
            </a:r>
            <a:endParaRPr lang="en-US" dirty="0">
              <a:solidFill>
                <a:srgbClr val="001135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770840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58400770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137415" y="4917186"/>
            <a:ext cx="920038" cy="137160"/>
          </a:xfrm>
          <a:prstGeom prst="rect">
            <a:avLst/>
          </a:prstGeom>
        </p:spPr>
        <p:txBody>
          <a:bodyPr/>
          <a:lstStyle/>
          <a:p>
            <a:fld id="{FD39A174-1ADF-1E48-B6DD-36515CA54732}" type="datetime1">
              <a:rPr lang="en-US" smtClean="0"/>
              <a:t>9/8/19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67752" y="4917186"/>
            <a:ext cx="2057936" cy="1371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– Oracle Internal/Restricted/Highly Restricted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59212" y="4917186"/>
            <a:ext cx="286320" cy="137160"/>
          </a:xfrm>
          <a:prstGeom prst="rect">
            <a:avLst/>
          </a:prstGeom>
        </p:spPr>
        <p:txBody>
          <a:bodyPr/>
          <a:lstStyle/>
          <a:p>
            <a:fld id="{C51EAA63-D034-42AE-91FA-B13B9518C7BE}" type="slidenum">
              <a:rPr/>
              <a:t>‹#›</a:t>
            </a:fld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30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59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For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916359798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168379917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55" descr="色条 拷贝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5141"/>
            <a:ext cx="9144000" cy="277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6"/>
          <p:cNvSpPr txBox="1">
            <a:spLocks noChangeArrowheads="1"/>
          </p:cNvSpPr>
          <p:nvPr/>
        </p:nvSpPr>
        <p:spPr bwMode="auto">
          <a:xfrm>
            <a:off x="7705551" y="4691064"/>
            <a:ext cx="970138" cy="20774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r">
              <a:defRPr/>
            </a:pPr>
            <a:r>
              <a:rPr kumimoji="0" lang="en-US" altLang="zh-CN" sz="750">
                <a:solidFill>
                  <a:srgbClr val="000000"/>
                </a:solidFill>
              </a:rPr>
              <a:t>© CHINAUNICOM</a:t>
            </a:r>
          </a:p>
        </p:txBody>
      </p:sp>
      <p:grpSp>
        <p:nvGrpSpPr>
          <p:cNvPr id="6" name="Group 31"/>
          <p:cNvGrpSpPr/>
          <p:nvPr/>
        </p:nvGrpSpPr>
        <p:grpSpPr bwMode="auto">
          <a:xfrm>
            <a:off x="560389" y="4786312"/>
            <a:ext cx="287337" cy="215504"/>
            <a:chOff x="3742" y="3113"/>
            <a:chExt cx="136" cy="136"/>
          </a:xfrm>
        </p:grpSpPr>
        <p:sp>
          <p:nvSpPr>
            <p:cNvPr id="7" name="AutoShape 32"/>
            <p:cNvSpPr>
              <a:spLocks noChangeArrowheads="1"/>
            </p:cNvSpPr>
            <p:nvPr/>
          </p:nvSpPr>
          <p:spPr bwMode="auto">
            <a:xfrm>
              <a:off x="3742" y="3113"/>
              <a:ext cx="136" cy="136"/>
            </a:xfrm>
            <a:prstGeom prst="star4">
              <a:avLst>
                <a:gd name="adj" fmla="val 12500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eaLnBrk="1" hangingPunct="1"/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8" name="AutoShape 33"/>
            <p:cNvSpPr>
              <a:spLocks noChangeArrowheads="1"/>
            </p:cNvSpPr>
            <p:nvPr/>
          </p:nvSpPr>
          <p:spPr bwMode="auto">
            <a:xfrm rot="1800000">
              <a:off x="3742" y="3134"/>
              <a:ext cx="136" cy="91"/>
            </a:xfrm>
            <a:prstGeom prst="star4">
              <a:avLst>
                <a:gd name="adj" fmla="val 8824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eaLnBrk="1" hangingPunct="1"/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34"/>
          <p:cNvGrpSpPr/>
          <p:nvPr/>
        </p:nvGrpSpPr>
        <p:grpSpPr bwMode="auto">
          <a:xfrm>
            <a:off x="250826" y="5003006"/>
            <a:ext cx="287338" cy="215504"/>
            <a:chOff x="3742" y="3113"/>
            <a:chExt cx="136" cy="136"/>
          </a:xfrm>
        </p:grpSpPr>
        <p:sp>
          <p:nvSpPr>
            <p:cNvPr id="10" name="AutoShape 35"/>
            <p:cNvSpPr>
              <a:spLocks noChangeArrowheads="1"/>
            </p:cNvSpPr>
            <p:nvPr/>
          </p:nvSpPr>
          <p:spPr bwMode="auto">
            <a:xfrm>
              <a:off x="3742" y="3113"/>
              <a:ext cx="136" cy="136"/>
            </a:xfrm>
            <a:prstGeom prst="star4">
              <a:avLst>
                <a:gd name="adj" fmla="val 12500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eaLnBrk="1" hangingPunct="1"/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1" name="AutoShape 36"/>
            <p:cNvSpPr>
              <a:spLocks noChangeArrowheads="1"/>
            </p:cNvSpPr>
            <p:nvPr/>
          </p:nvSpPr>
          <p:spPr bwMode="auto">
            <a:xfrm rot="1800000">
              <a:off x="3742" y="3134"/>
              <a:ext cx="136" cy="91"/>
            </a:xfrm>
            <a:prstGeom prst="star4">
              <a:avLst>
                <a:gd name="adj" fmla="val 8824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eaLnBrk="1" hangingPunct="1"/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4" y="1912144"/>
            <a:ext cx="8424167" cy="506016"/>
          </a:xfrm>
        </p:spPr>
        <p:txBody>
          <a:bodyPr/>
          <a:lstStyle>
            <a:lvl1pPr marL="0" algn="r">
              <a:defRPr sz="2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8314" y="2518172"/>
            <a:ext cx="8207375" cy="32385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b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副标题文本样式：黑体</a:t>
            </a:r>
            <a:r>
              <a:rPr lang="en-US" altLang="zh-CN" dirty="0"/>
              <a:t>/18</a:t>
            </a:r>
            <a:r>
              <a:rPr lang="zh-CN" altLang="en-US" dirty="0"/>
              <a:t>号  </a:t>
            </a:r>
            <a:r>
              <a:rPr lang="en-US" altLang="zh-CN" dirty="0"/>
              <a:t>Arial/18pt</a:t>
            </a:r>
          </a:p>
        </p:txBody>
      </p:sp>
    </p:spTree>
    <p:extLst>
      <p:ext uri="{BB962C8B-B14F-4D97-AF65-F5344CB8AC3E}">
        <p14:creationId xmlns:p14="http://schemas.microsoft.com/office/powerpoint/2010/main" val="1688176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indefinite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948 -0.30139 C 0.81424 -0.29051 0.52691 -0.26366 0.38976 -0.23658 C 0.25243 -0.20949 0.16233 -0.17083 0.07569 -0.13843 C -0.01094 -0.10602 -0.08698 -0.06227 -0.12969 -0.04213 " pathEditMode="relative" rAng="0" ptsTypes="aaaa">
                                      <p:cBhvr>
                                        <p:cTn id="15" dur="3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7483648" y="-214748364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repeatCount="indefinite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8889 -0.21574 C -0.02553 -0.2007 0.17031 -0.12593 0.29166 -0.125 C 0.41302 -0.12408 0.55329 -0.18079 0.63888 -0.21065 C 0.72447 -0.24051 0.76475 -0.27824 0.80555 -0.30463 C 0.84635 -0.33102 0.86718 -0.35602 0.88333 -0.36945 " pathEditMode="relative" rAng="0" ptsTypes="aaaaa">
                                      <p:cBhvr>
                                        <p:cTn id="2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7483648" y="-214748364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08349"/>
            <a:ext cx="8208144" cy="48696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843558"/>
            <a:ext cx="8207375" cy="4030861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第 </a:t>
            </a:r>
            <a:fld id="{420AE384-7BEA-47C2-BB0C-9EF2F912DAFA}" type="slidenum">
              <a:rPr lang="zh-CN" altLang="en-US">
                <a:solidFill>
                  <a:srgbClr val="000000"/>
                </a:solidFill>
              </a:rPr>
              <a:t>‹#›</a:t>
            </a:fld>
            <a:r>
              <a:rPr lang="zh-CN" altLang="en-US">
                <a:solidFill>
                  <a:srgbClr val="000000"/>
                </a:solidFill>
              </a:rPr>
              <a:t> 页</a:t>
            </a:r>
          </a:p>
        </p:txBody>
      </p:sp>
    </p:spTree>
    <p:extLst>
      <p:ext uri="{BB962C8B-B14F-4D97-AF65-F5344CB8AC3E}">
        <p14:creationId xmlns:p14="http://schemas.microsoft.com/office/powerpoint/2010/main" val="1709350"/>
      </p:ext>
    </p:extLst>
  </p:cSld>
  <p:clrMapOvr>
    <a:masterClrMapping/>
  </p:clrMapOvr>
  <p:transition>
    <p:fade/>
  </p:transition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第 </a:t>
            </a:r>
            <a:fld id="{0CD18A8E-64E3-49D5-B10B-D9876DDAD84A}" type="slidenum">
              <a:rPr lang="zh-CN" altLang="en-US">
                <a:solidFill>
                  <a:srgbClr val="000000"/>
                </a:solidFill>
              </a:rPr>
              <a:t>‹#›</a:t>
            </a:fld>
            <a:r>
              <a:rPr lang="zh-CN" altLang="en-US">
                <a:solidFill>
                  <a:srgbClr val="000000"/>
                </a:solidFill>
              </a:rPr>
              <a:t> 页</a:t>
            </a:r>
          </a:p>
        </p:txBody>
      </p:sp>
    </p:spTree>
    <p:extLst>
      <p:ext uri="{BB962C8B-B14F-4D97-AF65-F5344CB8AC3E}">
        <p14:creationId xmlns:p14="http://schemas.microsoft.com/office/powerpoint/2010/main" val="3696265485"/>
      </p:ext>
    </p:extLst>
  </p:cSld>
  <p:clrMapOvr>
    <a:masterClrMapping/>
  </p:clrMapOvr>
  <p:transition>
    <p:fade/>
  </p:transition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6C42B-C93E-4975-9521-510ADF828418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783326"/>
      </p:ext>
    </p:extLst>
  </p:cSld>
  <p:clrMapOvr>
    <a:masterClrMapping/>
  </p:clrMapOvr>
  <p:transition>
    <p:fade/>
  </p:transition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第 </a:t>
            </a:r>
            <a:fld id="{5006CECE-81EE-4DDB-9714-C146E7BBCADB}" type="slidenum">
              <a:rPr lang="zh-CN" altLang="en-US">
                <a:solidFill>
                  <a:srgbClr val="000000"/>
                </a:solidFill>
              </a:rPr>
              <a:t>‹#›</a:t>
            </a:fld>
            <a:r>
              <a:rPr lang="zh-CN" altLang="en-US">
                <a:solidFill>
                  <a:srgbClr val="000000"/>
                </a:solidFill>
              </a:rPr>
              <a:t> 页</a:t>
            </a:r>
          </a:p>
        </p:txBody>
      </p:sp>
    </p:spTree>
    <p:extLst>
      <p:ext uri="{BB962C8B-B14F-4D97-AF65-F5344CB8AC3E}">
        <p14:creationId xmlns:p14="http://schemas.microsoft.com/office/powerpoint/2010/main" val="3058834766"/>
      </p:ext>
    </p:extLst>
  </p:cSld>
  <p:clrMapOvr>
    <a:masterClrMapping/>
  </p:clrMapOvr>
  <p:transition>
    <p:fade/>
  </p:transition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4" y="108349"/>
            <a:ext cx="8207375" cy="48696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4" y="735806"/>
            <a:ext cx="4027487" cy="41386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735808"/>
            <a:ext cx="4027488" cy="20121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2862264"/>
            <a:ext cx="4027488" cy="20121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第 </a:t>
            </a:r>
            <a:fld id="{E87A8E8F-BE7D-487F-8EC2-BD807125146D}" type="slidenum">
              <a:rPr lang="zh-CN" altLang="en-US">
                <a:solidFill>
                  <a:srgbClr val="000000"/>
                </a:solidFill>
              </a:rPr>
              <a:t>‹#›</a:t>
            </a:fld>
            <a:r>
              <a:rPr lang="zh-CN" altLang="en-US">
                <a:solidFill>
                  <a:srgbClr val="000000"/>
                </a:solidFill>
              </a:rPr>
              <a:t> 页</a:t>
            </a:r>
          </a:p>
        </p:txBody>
      </p:sp>
    </p:spTree>
    <p:extLst>
      <p:ext uri="{BB962C8B-B14F-4D97-AF65-F5344CB8AC3E}">
        <p14:creationId xmlns:p14="http://schemas.microsoft.com/office/powerpoint/2010/main" val="4055594695"/>
      </p:ext>
    </p:extLst>
  </p:cSld>
  <p:clrMapOvr>
    <a:masterClrMapping/>
  </p:clrMapOvr>
  <p:transition>
    <p:fade/>
  </p:transition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4" y="108349"/>
            <a:ext cx="8207375" cy="48696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4" y="735806"/>
            <a:ext cx="4027487" cy="41386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735808"/>
            <a:ext cx="4027488" cy="20121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2862264"/>
            <a:ext cx="4027488" cy="20121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第 </a:t>
            </a:r>
            <a:fld id="{F0187668-4B75-405F-B08E-A1DB0CD1F862}" type="slidenum">
              <a:rPr lang="zh-CN" altLang="en-US">
                <a:solidFill>
                  <a:srgbClr val="000000"/>
                </a:solidFill>
              </a:rPr>
              <a:t>‹#›</a:t>
            </a:fld>
            <a:r>
              <a:rPr lang="zh-CN" altLang="en-US">
                <a:solidFill>
                  <a:srgbClr val="000000"/>
                </a:solidFill>
              </a:rPr>
              <a:t> 页</a:t>
            </a:r>
          </a:p>
        </p:txBody>
      </p:sp>
    </p:spTree>
    <p:extLst>
      <p:ext uri="{BB962C8B-B14F-4D97-AF65-F5344CB8AC3E}">
        <p14:creationId xmlns:p14="http://schemas.microsoft.com/office/powerpoint/2010/main" val="2904203276"/>
      </p:ext>
    </p:extLst>
  </p:cSld>
  <p:clrMapOvr>
    <a:masterClrMapping/>
  </p:clrMapOvr>
  <p:transition>
    <p:fade/>
  </p:transition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68314" y="108349"/>
            <a:ext cx="8207375" cy="48696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68314" y="735808"/>
            <a:ext cx="4027487" cy="20121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735808"/>
            <a:ext cx="4027488" cy="20121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8314" y="2862264"/>
            <a:ext cx="4027487" cy="20121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2862264"/>
            <a:ext cx="4027488" cy="20121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第 </a:t>
            </a:r>
            <a:fld id="{D6C8F423-7B55-4164-953E-A683D114C0B7}" type="slidenum">
              <a:rPr lang="zh-CN" altLang="en-US">
                <a:solidFill>
                  <a:srgbClr val="000000"/>
                </a:solidFill>
              </a:rPr>
              <a:t>‹#›</a:t>
            </a:fld>
            <a:r>
              <a:rPr lang="zh-CN" altLang="en-US">
                <a:solidFill>
                  <a:srgbClr val="000000"/>
                </a:solidFill>
              </a:rPr>
              <a:t> 页</a:t>
            </a:r>
          </a:p>
        </p:txBody>
      </p:sp>
    </p:spTree>
    <p:extLst>
      <p:ext uri="{BB962C8B-B14F-4D97-AF65-F5344CB8AC3E}">
        <p14:creationId xmlns:p14="http://schemas.microsoft.com/office/powerpoint/2010/main" val="1406112225"/>
      </p:ext>
    </p:extLst>
  </p:cSld>
  <p:clrMapOvr>
    <a:masterClrMapping/>
  </p:clrMapOvr>
  <p:transition>
    <p:fade/>
  </p:transition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4" y="735806"/>
            <a:ext cx="4027487" cy="413861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735806"/>
            <a:ext cx="4027488" cy="413861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第 </a:t>
            </a:r>
            <a:fld id="{B6034E97-6CF7-44C5-98DD-F30D788675CC}" type="slidenum">
              <a:rPr lang="zh-CN" altLang="en-US">
                <a:solidFill>
                  <a:srgbClr val="000000"/>
                </a:solidFill>
              </a:rPr>
              <a:t>‹#›</a:t>
            </a:fld>
            <a:r>
              <a:rPr lang="zh-CN" altLang="en-US">
                <a:solidFill>
                  <a:srgbClr val="000000"/>
                </a:solidFill>
              </a:rPr>
              <a:t> 页</a:t>
            </a:r>
          </a:p>
        </p:txBody>
      </p:sp>
    </p:spTree>
    <p:extLst>
      <p:ext uri="{BB962C8B-B14F-4D97-AF65-F5344CB8AC3E}">
        <p14:creationId xmlns:p14="http://schemas.microsoft.com/office/powerpoint/2010/main" val="339931149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18123" y="537792"/>
            <a:ext cx="8227649" cy="301625"/>
          </a:xfrm>
        </p:spPr>
        <p:txBody>
          <a:bodyPr/>
          <a:lstStyle>
            <a:lvl1pPr marL="0" indent="0">
              <a:buNone/>
              <a:defRPr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1640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4" y="108349"/>
            <a:ext cx="8207375" cy="48696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4" y="735806"/>
            <a:ext cx="4027487" cy="41386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735806"/>
            <a:ext cx="4027488" cy="41386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第 </a:t>
            </a:r>
            <a:fld id="{CACF97B2-74BB-4038-BE04-AE6CB52837C3}" type="slidenum">
              <a:rPr lang="zh-CN" altLang="en-US">
                <a:solidFill>
                  <a:srgbClr val="000000"/>
                </a:solidFill>
              </a:rPr>
              <a:t>‹#›</a:t>
            </a:fld>
            <a:r>
              <a:rPr lang="zh-CN" altLang="en-US">
                <a:solidFill>
                  <a:srgbClr val="000000"/>
                </a:solidFill>
              </a:rPr>
              <a:t> 页</a:t>
            </a:r>
          </a:p>
        </p:txBody>
      </p:sp>
    </p:spTree>
    <p:extLst>
      <p:ext uri="{BB962C8B-B14F-4D97-AF65-F5344CB8AC3E}">
        <p14:creationId xmlns:p14="http://schemas.microsoft.com/office/powerpoint/2010/main" val="3190535435"/>
      </p:ext>
    </p:extLst>
  </p:cSld>
  <p:clrMapOvr>
    <a:masterClrMapping/>
  </p:clrMapOvr>
  <p:transition>
    <p:fade/>
  </p:transition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C:\Users\vivianting\Desktop\未标题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1717" r="74190" b="70428"/>
          <a:stretch>
            <a:fillRect/>
          </a:stretch>
        </p:blipFill>
        <p:spPr bwMode="auto">
          <a:xfrm>
            <a:off x="7786689" y="3964782"/>
            <a:ext cx="1357312" cy="117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>
            <a:cxnSpLocks noChangeShapeType="1"/>
          </p:cNvCxnSpPr>
          <p:nvPr/>
        </p:nvCxnSpPr>
        <p:spPr bwMode="auto">
          <a:xfrm>
            <a:off x="0" y="716756"/>
            <a:ext cx="91440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t="10342" r="12415" b="6898"/>
          <a:stretch>
            <a:fillRect/>
          </a:stretch>
        </p:blipFill>
        <p:spPr bwMode="auto">
          <a:xfrm>
            <a:off x="7470775" y="39291"/>
            <a:ext cx="1379538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0"/>
          <p:cNvSpPr txBox="1">
            <a:spLocks noChangeArrowheads="1"/>
          </p:cNvSpPr>
          <p:nvPr/>
        </p:nvSpPr>
        <p:spPr bwMode="auto">
          <a:xfrm>
            <a:off x="9529763" y="4552950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900">
                <a:solidFill>
                  <a:srgbClr val="FFFFFF"/>
                </a:solidFill>
                <a:ea typeface="宋体" panose="02010600030101010101" pitchFamily="2" charset="-122"/>
              </a:rPr>
              <a:t>250,190,0</a:t>
            </a:r>
          </a:p>
        </p:txBody>
      </p:sp>
      <p:sp>
        <p:nvSpPr>
          <p:cNvPr id="9" name="Rectangle 41"/>
          <p:cNvSpPr>
            <a:spLocks noChangeArrowheads="1"/>
          </p:cNvSpPr>
          <p:nvPr/>
        </p:nvSpPr>
        <p:spPr bwMode="auto">
          <a:xfrm>
            <a:off x="9242426" y="4508875"/>
            <a:ext cx="360363" cy="300082"/>
          </a:xfrm>
          <a:prstGeom prst="rect">
            <a:avLst/>
          </a:prstGeom>
          <a:solidFill>
            <a:srgbClr val="FABE00"/>
          </a:solidFill>
          <a:ln w="12700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10" name="Rectangle 42"/>
          <p:cNvSpPr>
            <a:spLocks noChangeArrowheads="1"/>
          </p:cNvSpPr>
          <p:nvPr/>
        </p:nvSpPr>
        <p:spPr bwMode="auto">
          <a:xfrm>
            <a:off x="9242426" y="4737475"/>
            <a:ext cx="360363" cy="300082"/>
          </a:xfrm>
          <a:prstGeom prst="rect">
            <a:avLst/>
          </a:prstGeom>
          <a:solidFill>
            <a:srgbClr val="A0A0A0"/>
          </a:solidFill>
          <a:ln w="12700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11" name="Text Box 43"/>
          <p:cNvSpPr txBox="1">
            <a:spLocks noChangeArrowheads="1"/>
          </p:cNvSpPr>
          <p:nvPr/>
        </p:nvSpPr>
        <p:spPr bwMode="auto">
          <a:xfrm>
            <a:off x="9529763" y="4782742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900">
                <a:solidFill>
                  <a:srgbClr val="FFFFFF"/>
                </a:solidFill>
                <a:ea typeface="宋体" panose="02010600030101010101" pitchFamily="2" charset="-122"/>
              </a:rPr>
              <a:t>160,160,160</a:t>
            </a:r>
          </a:p>
        </p:txBody>
      </p:sp>
      <p:sp>
        <p:nvSpPr>
          <p:cNvPr id="12" name="Rectangle 44"/>
          <p:cNvSpPr>
            <a:spLocks noChangeArrowheads="1"/>
          </p:cNvSpPr>
          <p:nvPr/>
        </p:nvSpPr>
        <p:spPr bwMode="auto">
          <a:xfrm>
            <a:off x="9242426" y="3130131"/>
            <a:ext cx="360363" cy="300082"/>
          </a:xfrm>
          <a:prstGeom prst="rect">
            <a:avLst/>
          </a:prstGeom>
          <a:solidFill>
            <a:srgbClr val="ECE5CE"/>
          </a:solidFill>
          <a:ln w="12700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13" name="Rectangle 45"/>
          <p:cNvSpPr>
            <a:spLocks noChangeArrowheads="1"/>
          </p:cNvSpPr>
          <p:nvPr/>
        </p:nvSpPr>
        <p:spPr bwMode="auto">
          <a:xfrm>
            <a:off x="9242426" y="3351588"/>
            <a:ext cx="360363" cy="300082"/>
          </a:xfrm>
          <a:prstGeom prst="rect">
            <a:avLst/>
          </a:prstGeom>
          <a:solidFill>
            <a:srgbClr val="F1D4AF"/>
          </a:solidFill>
          <a:ln w="12700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14" name="Rectangle 46"/>
          <p:cNvSpPr>
            <a:spLocks noChangeArrowheads="1"/>
          </p:cNvSpPr>
          <p:nvPr/>
        </p:nvSpPr>
        <p:spPr bwMode="auto">
          <a:xfrm>
            <a:off x="9242426" y="3573044"/>
            <a:ext cx="360363" cy="300082"/>
          </a:xfrm>
          <a:prstGeom prst="rect">
            <a:avLst/>
          </a:prstGeom>
          <a:solidFill>
            <a:srgbClr val="E08E79"/>
          </a:solidFill>
          <a:ln w="12700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15" name="Text Box 47"/>
          <p:cNvSpPr txBox="1">
            <a:spLocks noChangeArrowheads="1"/>
          </p:cNvSpPr>
          <p:nvPr/>
        </p:nvSpPr>
        <p:spPr bwMode="auto">
          <a:xfrm>
            <a:off x="9529763" y="3175398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rgbClr val="FFFFFF"/>
                </a:solidFill>
                <a:ea typeface="宋体" panose="02010600030101010101" pitchFamily="2" charset="-122"/>
              </a:rPr>
              <a:t>236,229,206</a:t>
            </a:r>
          </a:p>
        </p:txBody>
      </p:sp>
      <p:sp>
        <p:nvSpPr>
          <p:cNvPr id="16" name="Text Box 48"/>
          <p:cNvSpPr txBox="1">
            <a:spLocks noChangeArrowheads="1"/>
          </p:cNvSpPr>
          <p:nvPr/>
        </p:nvSpPr>
        <p:spPr bwMode="auto">
          <a:xfrm>
            <a:off x="9529763" y="3398044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900">
                <a:solidFill>
                  <a:srgbClr val="FFFFFF"/>
                </a:solidFill>
                <a:ea typeface="宋体" panose="02010600030101010101" pitchFamily="2" charset="-122"/>
              </a:rPr>
              <a:t>241,212,175</a:t>
            </a:r>
          </a:p>
        </p:txBody>
      </p:sp>
      <p:sp>
        <p:nvSpPr>
          <p:cNvPr id="17" name="Text Box 49"/>
          <p:cNvSpPr txBox="1">
            <a:spLocks noChangeArrowheads="1"/>
          </p:cNvSpPr>
          <p:nvPr/>
        </p:nvSpPr>
        <p:spPr bwMode="auto">
          <a:xfrm>
            <a:off x="9529763" y="3620692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900">
                <a:solidFill>
                  <a:srgbClr val="FFFFFF"/>
                </a:solidFill>
                <a:ea typeface="宋体" panose="02010600030101010101" pitchFamily="2" charset="-122"/>
              </a:rPr>
              <a:t>224,142,121</a:t>
            </a:r>
          </a:p>
        </p:txBody>
      </p:sp>
      <p:sp>
        <p:nvSpPr>
          <p:cNvPr id="18" name="Rectangle 50"/>
          <p:cNvSpPr>
            <a:spLocks noChangeArrowheads="1"/>
          </p:cNvSpPr>
          <p:nvPr/>
        </p:nvSpPr>
        <p:spPr bwMode="auto">
          <a:xfrm>
            <a:off x="9242426" y="3796881"/>
            <a:ext cx="360363" cy="300082"/>
          </a:xfrm>
          <a:prstGeom prst="rect">
            <a:avLst/>
          </a:prstGeom>
          <a:solidFill>
            <a:srgbClr val="CC0000"/>
          </a:solidFill>
          <a:ln w="12700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19" name="Text Box 51"/>
          <p:cNvSpPr txBox="1">
            <a:spLocks noChangeArrowheads="1"/>
          </p:cNvSpPr>
          <p:nvPr/>
        </p:nvSpPr>
        <p:spPr bwMode="auto">
          <a:xfrm>
            <a:off x="9531350" y="3844529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900">
                <a:solidFill>
                  <a:srgbClr val="FFFFFF"/>
                </a:solidFill>
                <a:ea typeface="宋体" panose="02010600030101010101" pitchFamily="2" charset="-122"/>
              </a:rPr>
              <a:t>204,0,0</a:t>
            </a:r>
          </a:p>
        </p:txBody>
      </p:sp>
      <p:sp>
        <p:nvSpPr>
          <p:cNvPr id="20" name="Text Box 52"/>
          <p:cNvSpPr txBox="1">
            <a:spLocks noChangeArrowheads="1"/>
          </p:cNvSpPr>
          <p:nvPr/>
        </p:nvSpPr>
        <p:spPr bwMode="auto">
          <a:xfrm>
            <a:off x="9531350" y="4324350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900">
                <a:solidFill>
                  <a:srgbClr val="FFFFFF"/>
                </a:solidFill>
                <a:ea typeface="宋体" panose="02010600030101010101" pitchFamily="2" charset="-122"/>
              </a:rPr>
              <a:t>15,75,105</a:t>
            </a:r>
          </a:p>
        </p:txBody>
      </p:sp>
      <p:sp>
        <p:nvSpPr>
          <p:cNvPr id="21" name="Rectangle 53"/>
          <p:cNvSpPr>
            <a:spLocks noChangeArrowheads="1"/>
          </p:cNvSpPr>
          <p:nvPr/>
        </p:nvSpPr>
        <p:spPr bwMode="auto">
          <a:xfrm>
            <a:off x="9242426" y="4280275"/>
            <a:ext cx="360363" cy="300082"/>
          </a:xfrm>
          <a:prstGeom prst="rect">
            <a:avLst/>
          </a:prstGeom>
          <a:solidFill>
            <a:srgbClr val="0F4B96"/>
          </a:solidFill>
          <a:ln w="12700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22" name="Text Box 54"/>
          <p:cNvSpPr txBox="1">
            <a:spLocks noChangeArrowheads="1"/>
          </p:cNvSpPr>
          <p:nvPr/>
        </p:nvSpPr>
        <p:spPr bwMode="auto">
          <a:xfrm>
            <a:off x="9286876" y="2950369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900">
                <a:solidFill>
                  <a:srgbClr val="FFFFFF"/>
                </a:solidFill>
                <a:ea typeface="宋体" panose="02010600030101010101" pitchFamily="2" charset="-122"/>
              </a:rPr>
              <a:t>主色系</a:t>
            </a:r>
          </a:p>
        </p:txBody>
      </p:sp>
      <p:sp>
        <p:nvSpPr>
          <p:cNvPr id="23" name="Text Box 55"/>
          <p:cNvSpPr txBox="1">
            <a:spLocks noChangeArrowheads="1"/>
          </p:cNvSpPr>
          <p:nvPr/>
        </p:nvSpPr>
        <p:spPr bwMode="auto">
          <a:xfrm>
            <a:off x="9290051" y="4093369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zh-CN" altLang="en-US" sz="900">
                <a:solidFill>
                  <a:srgbClr val="FFFFFF"/>
                </a:solidFill>
                <a:ea typeface="宋体" panose="02010600030101010101" pitchFamily="2" charset="-122"/>
              </a:rPr>
              <a:t>辅色系</a:t>
            </a:r>
          </a:p>
        </p:txBody>
      </p:sp>
      <p:sp>
        <p:nvSpPr>
          <p:cNvPr id="24" name="Rectangle 44"/>
          <p:cNvSpPr>
            <a:spLocks noChangeArrowheads="1"/>
          </p:cNvSpPr>
          <p:nvPr/>
        </p:nvSpPr>
        <p:spPr bwMode="auto">
          <a:xfrm>
            <a:off x="9242426" y="2427663"/>
            <a:ext cx="360363" cy="300082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25" name="Rectangle 45"/>
          <p:cNvSpPr>
            <a:spLocks noChangeArrowheads="1"/>
          </p:cNvSpPr>
          <p:nvPr/>
        </p:nvSpPr>
        <p:spPr bwMode="auto">
          <a:xfrm>
            <a:off x="9242426" y="2649119"/>
            <a:ext cx="360363" cy="300082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26" name="Text Box 47"/>
          <p:cNvSpPr txBox="1">
            <a:spLocks noChangeArrowheads="1"/>
          </p:cNvSpPr>
          <p:nvPr/>
        </p:nvSpPr>
        <p:spPr bwMode="auto">
          <a:xfrm>
            <a:off x="9540875" y="2472929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rgbClr val="FFFFFF"/>
                </a:solidFill>
                <a:ea typeface="宋体" panose="02010600030101010101" pitchFamily="2" charset="-122"/>
              </a:rPr>
              <a:t>000,000,000</a:t>
            </a:r>
          </a:p>
        </p:txBody>
      </p:sp>
      <p:sp>
        <p:nvSpPr>
          <p:cNvPr id="27" name="Text Box 48"/>
          <p:cNvSpPr txBox="1">
            <a:spLocks noChangeArrowheads="1"/>
          </p:cNvSpPr>
          <p:nvPr/>
        </p:nvSpPr>
        <p:spPr bwMode="auto">
          <a:xfrm>
            <a:off x="9540875" y="2695576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rgbClr val="FFFFFF"/>
                </a:solidFill>
                <a:ea typeface="宋体" panose="02010600030101010101" pitchFamily="2" charset="-122"/>
              </a:rPr>
              <a:t>255,255,255</a:t>
            </a:r>
          </a:p>
        </p:txBody>
      </p:sp>
      <p:sp>
        <p:nvSpPr>
          <p:cNvPr id="28" name="Text Box 54"/>
          <p:cNvSpPr txBox="1">
            <a:spLocks noChangeArrowheads="1"/>
          </p:cNvSpPr>
          <p:nvPr/>
        </p:nvSpPr>
        <p:spPr bwMode="auto">
          <a:xfrm>
            <a:off x="9297989" y="2247900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rgbClr val="FFFFFF"/>
                </a:solidFill>
                <a:ea typeface="宋体" panose="02010600030101010101" pitchFamily="2" charset="-122"/>
              </a:rPr>
              <a:t>文字</a:t>
            </a:r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3276600" y="4948237"/>
            <a:ext cx="1905905" cy="181909"/>
          </a:xfrm>
          <a:prstGeom prst="rect">
            <a:avLst/>
          </a:prstGeom>
          <a:noFill/>
          <a:ln>
            <a:noFill/>
          </a:ln>
        </p:spPr>
        <p:txBody>
          <a:bodyPr wrap="none" lIns="65849" tIns="32925" rIns="65849" bIns="32925">
            <a:spAutoFit/>
          </a:bodyPr>
          <a:lstStyle>
            <a:lvl1pPr defTabSz="87757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defTabSz="87757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defTabSz="87757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defTabSz="87757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defTabSz="87757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87757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87757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87757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87757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0" hangingPunct="0">
              <a:defRPr/>
            </a:pPr>
            <a:r>
              <a:rPr kumimoji="0" lang="en-US" altLang="zh-CN" sz="750" dirty="0">
                <a:solidFill>
                  <a:srgbClr val="00000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CHINAUNICOM RESEARCH INSTITUTE</a:t>
            </a:r>
          </a:p>
        </p:txBody>
      </p:sp>
      <p:sp>
        <p:nvSpPr>
          <p:cNvPr id="30" name="Rectangle 21"/>
          <p:cNvSpPr>
            <a:spLocks noChangeArrowheads="1"/>
          </p:cNvSpPr>
          <p:nvPr/>
        </p:nvSpPr>
        <p:spPr bwMode="auto">
          <a:xfrm rot="18906758">
            <a:off x="8264525" y="4734108"/>
            <a:ext cx="1055688" cy="29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822" tIns="32909" rIns="65822" bIns="32909">
            <a:spAutoFit/>
          </a:bodyPr>
          <a:lstStyle>
            <a:lvl1pPr defTabSz="87757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defTabSz="87757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defTabSz="87757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defTabSz="87757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defTabSz="87757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87757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87757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87757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87757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en-US" altLang="zh-CN" sz="750">
                <a:solidFill>
                  <a:srgbClr val="00000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ChinaUnicom </a:t>
            </a:r>
          </a:p>
          <a:p>
            <a:pPr algn="ctr"/>
            <a:r>
              <a:rPr lang="en-US" altLang="zh-CN" sz="750">
                <a:solidFill>
                  <a:srgbClr val="00000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Confidential </a:t>
            </a:r>
          </a:p>
        </p:txBody>
      </p:sp>
      <p:sp>
        <p:nvSpPr>
          <p:cNvPr id="3" name="Tit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0" y="108349"/>
            <a:ext cx="8675688" cy="4869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标题文本样式：黑体</a:t>
            </a:r>
            <a:r>
              <a:rPr lang="en-US" altLang="zh-CN" dirty="0"/>
              <a:t>/20</a:t>
            </a:r>
            <a:r>
              <a:rPr lang="zh-CN" altLang="en-US" dirty="0"/>
              <a:t>号  </a:t>
            </a:r>
            <a:r>
              <a:rPr lang="en-US" altLang="zh-CN" dirty="0"/>
              <a:t>Arial/20pt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468314" y="735806"/>
            <a:ext cx="8207375" cy="413861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1"/>
            <a:r>
              <a:rPr lang="zh-CN" altLang="en-US"/>
              <a:t>第二级内容文本样式：华文细黑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  <a:p>
            <a:pPr lvl="2"/>
            <a:r>
              <a:rPr lang="zh-CN" altLang="en-US"/>
              <a:t>第三级内容文本样式：华文细黑</a:t>
            </a:r>
            <a:r>
              <a:rPr lang="en-US" altLang="zh-CN"/>
              <a:t>/14</a:t>
            </a:r>
            <a:r>
              <a:rPr lang="zh-CN" altLang="en-US"/>
              <a:t>号  </a:t>
            </a:r>
            <a:r>
              <a:rPr lang="en-US" altLang="zh-CN"/>
              <a:t>Arial/14pt</a:t>
            </a:r>
          </a:p>
          <a:p>
            <a:pPr lvl="3"/>
            <a:r>
              <a:rPr lang="zh-CN" altLang="en-US"/>
              <a:t>第四级内容文本样式：华文细黑</a:t>
            </a:r>
            <a:r>
              <a:rPr lang="en-US" altLang="zh-CN"/>
              <a:t>/12</a:t>
            </a:r>
            <a:r>
              <a:rPr lang="zh-CN" altLang="en-US"/>
              <a:t>号  </a:t>
            </a:r>
            <a:r>
              <a:rPr lang="en-US" altLang="zh-CN"/>
              <a:t>Arial/12pt</a:t>
            </a:r>
          </a:p>
        </p:txBody>
      </p:sp>
      <p:sp>
        <p:nvSpPr>
          <p:cNvPr id="31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7A5A5-AFAB-4068-B865-694DDB66FBD1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260835"/>
      </p:ext>
    </p:extLst>
  </p:cSld>
  <p:clrMapOvr>
    <a:masterClrMapping/>
  </p:clrMapOvr>
  <p:transition>
    <p:fade/>
  </p:transition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4"/>
          <p:cNvSpPr txBox="1">
            <a:spLocks noChangeArrowheads="1"/>
          </p:cNvSpPr>
          <p:nvPr userDrawn="1"/>
        </p:nvSpPr>
        <p:spPr bwMode="auto">
          <a:xfrm>
            <a:off x="-732396" y="931069"/>
            <a:ext cx="681597" cy="55399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一级标题</a:t>
            </a:r>
          </a:p>
          <a:p>
            <a:pPr algn="r">
              <a:defRPr/>
            </a:pPr>
            <a:r>
              <a:rPr lang="zh-CN" altLang="en-US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华黑</a:t>
            </a:r>
            <a:r>
              <a:rPr lang="en-US" altLang="zh-CN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/Arial</a:t>
            </a:r>
          </a:p>
          <a:p>
            <a:pPr algn="r">
              <a:defRPr/>
            </a:pPr>
            <a:r>
              <a:rPr lang="zh-CN" altLang="en-US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黑色 </a:t>
            </a:r>
            <a:r>
              <a:rPr lang="en-US" altLang="zh-CN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(0,0,0)</a:t>
            </a:r>
          </a:p>
          <a:p>
            <a:pPr algn="r">
              <a:defRPr/>
            </a:pPr>
            <a:r>
              <a:rPr lang="en-US" altLang="zh-CN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16-20</a:t>
            </a:r>
            <a:r>
              <a:rPr lang="zh-CN" altLang="en-US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号</a:t>
            </a:r>
          </a:p>
        </p:txBody>
      </p:sp>
      <p:sp>
        <p:nvSpPr>
          <p:cNvPr id="4" name="Text Box 35"/>
          <p:cNvSpPr txBox="1">
            <a:spLocks noChangeArrowheads="1"/>
          </p:cNvSpPr>
          <p:nvPr userDrawn="1"/>
        </p:nvSpPr>
        <p:spPr bwMode="auto">
          <a:xfrm>
            <a:off x="-684508" y="2015729"/>
            <a:ext cx="654346" cy="55399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正文</a:t>
            </a:r>
          </a:p>
          <a:p>
            <a:pPr algn="r">
              <a:defRPr/>
            </a:pPr>
            <a:r>
              <a:rPr lang="zh-CN" altLang="en-US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华楷</a:t>
            </a:r>
            <a:r>
              <a:rPr lang="en-US" altLang="zh-CN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/Arial</a:t>
            </a:r>
          </a:p>
          <a:p>
            <a:pPr algn="r">
              <a:defRPr/>
            </a:pPr>
            <a:r>
              <a:rPr lang="zh-CN" altLang="en-US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黑色</a:t>
            </a:r>
            <a:r>
              <a:rPr lang="en-US" altLang="zh-CN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(0,0,0)</a:t>
            </a:r>
          </a:p>
          <a:p>
            <a:pPr algn="r">
              <a:defRPr/>
            </a:pPr>
            <a:r>
              <a:rPr lang="en-US" altLang="zh-CN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14-16</a:t>
            </a:r>
            <a:r>
              <a:rPr lang="zh-CN" altLang="en-US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号</a:t>
            </a:r>
          </a:p>
        </p:txBody>
      </p:sp>
      <p:sp>
        <p:nvSpPr>
          <p:cNvPr id="5" name="Text Box 64"/>
          <p:cNvSpPr txBox="1">
            <a:spLocks noChangeArrowheads="1"/>
          </p:cNvSpPr>
          <p:nvPr userDrawn="1"/>
        </p:nvSpPr>
        <p:spPr bwMode="auto">
          <a:xfrm>
            <a:off x="9350376" y="2758680"/>
            <a:ext cx="1092200" cy="20774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250,190,0</a:t>
            </a:r>
          </a:p>
        </p:txBody>
      </p:sp>
      <p:sp>
        <p:nvSpPr>
          <p:cNvPr id="6" name="Rectangle 65"/>
          <p:cNvSpPr>
            <a:spLocks noChangeArrowheads="1"/>
          </p:cNvSpPr>
          <p:nvPr userDrawn="1"/>
        </p:nvSpPr>
        <p:spPr bwMode="auto">
          <a:xfrm>
            <a:off x="9237664" y="2693986"/>
            <a:ext cx="179387" cy="313932"/>
          </a:xfrm>
          <a:prstGeom prst="rect">
            <a:avLst/>
          </a:prstGeom>
          <a:solidFill>
            <a:srgbClr val="FABE00"/>
          </a:solidFill>
          <a:ln w="12700" algn="ctr">
            <a:solidFill>
              <a:schemeClr val="bg1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endParaRPr kumimoji="1" lang="zh-CN" altLang="en-US" sz="120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Rectangle 66"/>
          <p:cNvSpPr>
            <a:spLocks noChangeArrowheads="1"/>
          </p:cNvSpPr>
          <p:nvPr userDrawn="1"/>
        </p:nvSpPr>
        <p:spPr bwMode="auto">
          <a:xfrm>
            <a:off x="9237664" y="2006996"/>
            <a:ext cx="179387" cy="313932"/>
          </a:xfrm>
          <a:prstGeom prst="rect">
            <a:avLst/>
          </a:prstGeom>
          <a:solidFill>
            <a:srgbClr val="A0A0A0"/>
          </a:solidFill>
          <a:ln w="12700" algn="ctr">
            <a:solidFill>
              <a:schemeClr val="bg1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endParaRPr kumimoji="1" lang="zh-CN" altLang="en-US" sz="120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Text Box 67"/>
          <p:cNvSpPr txBox="1">
            <a:spLocks noChangeArrowheads="1"/>
          </p:cNvSpPr>
          <p:nvPr userDrawn="1"/>
        </p:nvSpPr>
        <p:spPr bwMode="auto">
          <a:xfrm>
            <a:off x="9350376" y="2065736"/>
            <a:ext cx="1092200" cy="20774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160,160,160</a:t>
            </a:r>
          </a:p>
        </p:txBody>
      </p:sp>
      <p:sp>
        <p:nvSpPr>
          <p:cNvPr id="9" name="Rectangle 68"/>
          <p:cNvSpPr>
            <a:spLocks noChangeArrowheads="1"/>
          </p:cNvSpPr>
          <p:nvPr userDrawn="1"/>
        </p:nvSpPr>
        <p:spPr bwMode="auto">
          <a:xfrm>
            <a:off x="9237664" y="1117599"/>
            <a:ext cx="179387" cy="313932"/>
          </a:xfrm>
          <a:prstGeom prst="rect">
            <a:avLst/>
          </a:prstGeom>
          <a:solidFill>
            <a:srgbClr val="ECE5CE"/>
          </a:solidFill>
          <a:ln w="12700" algn="ctr">
            <a:solidFill>
              <a:schemeClr val="bg1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endParaRPr kumimoji="1" lang="zh-CN" altLang="en-US" sz="120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Rectangle 69"/>
          <p:cNvSpPr>
            <a:spLocks noChangeArrowheads="1"/>
          </p:cNvSpPr>
          <p:nvPr userDrawn="1"/>
        </p:nvSpPr>
        <p:spPr bwMode="auto">
          <a:xfrm>
            <a:off x="9237664" y="1339055"/>
            <a:ext cx="179387" cy="313932"/>
          </a:xfrm>
          <a:prstGeom prst="rect">
            <a:avLst/>
          </a:prstGeom>
          <a:solidFill>
            <a:srgbClr val="F1D4AF"/>
          </a:solidFill>
          <a:ln w="12700" algn="ctr">
            <a:solidFill>
              <a:schemeClr val="bg1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endParaRPr kumimoji="1" lang="zh-CN" altLang="en-US" sz="120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Rectangle 70"/>
          <p:cNvSpPr>
            <a:spLocks noChangeArrowheads="1"/>
          </p:cNvSpPr>
          <p:nvPr userDrawn="1"/>
        </p:nvSpPr>
        <p:spPr bwMode="auto">
          <a:xfrm>
            <a:off x="9237664" y="1560511"/>
            <a:ext cx="179387" cy="313932"/>
          </a:xfrm>
          <a:prstGeom prst="rect">
            <a:avLst/>
          </a:prstGeom>
          <a:solidFill>
            <a:srgbClr val="E08E79"/>
          </a:solidFill>
          <a:ln w="12700" algn="ctr">
            <a:solidFill>
              <a:schemeClr val="bg1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endParaRPr kumimoji="1" lang="zh-CN" altLang="en-US" sz="120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Text Box 71"/>
          <p:cNvSpPr txBox="1">
            <a:spLocks noChangeArrowheads="1"/>
          </p:cNvSpPr>
          <p:nvPr userDrawn="1"/>
        </p:nvSpPr>
        <p:spPr bwMode="auto">
          <a:xfrm>
            <a:off x="9350376" y="1176339"/>
            <a:ext cx="1092200" cy="20774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236,229,206</a:t>
            </a:r>
          </a:p>
        </p:txBody>
      </p:sp>
      <p:sp>
        <p:nvSpPr>
          <p:cNvPr id="13" name="Text Box 72"/>
          <p:cNvSpPr txBox="1">
            <a:spLocks noChangeArrowheads="1"/>
          </p:cNvSpPr>
          <p:nvPr userDrawn="1"/>
        </p:nvSpPr>
        <p:spPr bwMode="auto">
          <a:xfrm>
            <a:off x="9350376" y="1398985"/>
            <a:ext cx="1092200" cy="20774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241,212,175</a:t>
            </a:r>
          </a:p>
        </p:txBody>
      </p:sp>
      <p:sp>
        <p:nvSpPr>
          <p:cNvPr id="14" name="Text Box 73"/>
          <p:cNvSpPr txBox="1">
            <a:spLocks noChangeArrowheads="1"/>
          </p:cNvSpPr>
          <p:nvPr userDrawn="1"/>
        </p:nvSpPr>
        <p:spPr bwMode="auto">
          <a:xfrm>
            <a:off x="9350376" y="1621632"/>
            <a:ext cx="1092200" cy="20774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224,142,121</a:t>
            </a:r>
          </a:p>
        </p:txBody>
      </p:sp>
      <p:sp>
        <p:nvSpPr>
          <p:cNvPr id="15" name="Rectangle 74"/>
          <p:cNvSpPr>
            <a:spLocks noChangeArrowheads="1"/>
          </p:cNvSpPr>
          <p:nvPr userDrawn="1"/>
        </p:nvSpPr>
        <p:spPr bwMode="auto">
          <a:xfrm>
            <a:off x="9237664" y="1784349"/>
            <a:ext cx="179387" cy="313932"/>
          </a:xfrm>
          <a:prstGeom prst="rect">
            <a:avLst/>
          </a:prstGeom>
          <a:solidFill>
            <a:srgbClr val="CC0000"/>
          </a:solidFill>
          <a:ln w="12700" algn="ctr">
            <a:solidFill>
              <a:schemeClr val="bg1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endParaRPr kumimoji="1" lang="zh-CN" altLang="en-US" sz="120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Text Box 75"/>
          <p:cNvSpPr txBox="1">
            <a:spLocks noChangeArrowheads="1"/>
          </p:cNvSpPr>
          <p:nvPr userDrawn="1"/>
        </p:nvSpPr>
        <p:spPr bwMode="auto">
          <a:xfrm>
            <a:off x="9351964" y="1845470"/>
            <a:ext cx="1092200" cy="20774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204,0,0</a:t>
            </a:r>
          </a:p>
        </p:txBody>
      </p:sp>
      <p:sp>
        <p:nvSpPr>
          <p:cNvPr id="17" name="Text Box 76"/>
          <p:cNvSpPr txBox="1">
            <a:spLocks noChangeArrowheads="1"/>
          </p:cNvSpPr>
          <p:nvPr userDrawn="1"/>
        </p:nvSpPr>
        <p:spPr bwMode="auto">
          <a:xfrm>
            <a:off x="9351964" y="2530079"/>
            <a:ext cx="1092200" cy="20774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15,75,105</a:t>
            </a:r>
          </a:p>
        </p:txBody>
      </p:sp>
      <p:sp>
        <p:nvSpPr>
          <p:cNvPr id="18" name="Rectangle 77"/>
          <p:cNvSpPr>
            <a:spLocks noChangeArrowheads="1"/>
          </p:cNvSpPr>
          <p:nvPr userDrawn="1"/>
        </p:nvSpPr>
        <p:spPr bwMode="auto">
          <a:xfrm>
            <a:off x="9237664" y="2472530"/>
            <a:ext cx="179387" cy="313932"/>
          </a:xfrm>
          <a:prstGeom prst="rect">
            <a:avLst/>
          </a:prstGeom>
          <a:solidFill>
            <a:srgbClr val="0F4B96"/>
          </a:solidFill>
          <a:ln w="12700" algn="ctr">
            <a:solidFill>
              <a:schemeClr val="bg1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endParaRPr kumimoji="1" lang="zh-CN" altLang="en-US" sz="120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Text Box 78"/>
          <p:cNvSpPr txBox="1">
            <a:spLocks noChangeArrowheads="1"/>
          </p:cNvSpPr>
          <p:nvPr userDrawn="1"/>
        </p:nvSpPr>
        <p:spPr bwMode="auto">
          <a:xfrm>
            <a:off x="9280526" y="951311"/>
            <a:ext cx="1052513" cy="20774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主色系</a:t>
            </a:r>
          </a:p>
        </p:txBody>
      </p:sp>
      <p:sp>
        <p:nvSpPr>
          <p:cNvPr id="20" name="Text Box 79"/>
          <p:cNvSpPr txBox="1">
            <a:spLocks noChangeArrowheads="1"/>
          </p:cNvSpPr>
          <p:nvPr userDrawn="1"/>
        </p:nvSpPr>
        <p:spPr bwMode="auto">
          <a:xfrm>
            <a:off x="9315451" y="2350295"/>
            <a:ext cx="1092200" cy="20774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局部</a:t>
            </a:r>
            <a:r>
              <a:rPr lang="en-US" altLang="zh-CN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辅色系</a:t>
            </a:r>
          </a:p>
        </p:txBody>
      </p:sp>
      <p:sp>
        <p:nvSpPr>
          <p:cNvPr id="21" name="Text Box 80"/>
          <p:cNvSpPr txBox="1">
            <a:spLocks noChangeArrowheads="1"/>
          </p:cNvSpPr>
          <p:nvPr userDrawn="1"/>
        </p:nvSpPr>
        <p:spPr bwMode="auto">
          <a:xfrm>
            <a:off x="9417051" y="3808811"/>
            <a:ext cx="1022350" cy="20774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E08E79</a:t>
            </a:r>
            <a:endParaRPr lang="zh-CN" altLang="en-US" sz="75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Text Box 81"/>
          <p:cNvSpPr txBox="1">
            <a:spLocks noChangeArrowheads="1"/>
          </p:cNvSpPr>
          <p:nvPr userDrawn="1"/>
        </p:nvSpPr>
        <p:spPr bwMode="auto">
          <a:xfrm>
            <a:off x="9421813" y="4039792"/>
            <a:ext cx="1162050" cy="20774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CC0000</a:t>
            </a:r>
            <a:endParaRPr lang="zh-CN" altLang="en-US" sz="75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Rectangle 82"/>
          <p:cNvSpPr>
            <a:spLocks noChangeArrowheads="1"/>
          </p:cNvSpPr>
          <p:nvPr userDrawn="1"/>
        </p:nvSpPr>
        <p:spPr bwMode="auto">
          <a:xfrm>
            <a:off x="9237664" y="4768055"/>
            <a:ext cx="179387" cy="313932"/>
          </a:xfrm>
          <a:prstGeom prst="rect">
            <a:avLst/>
          </a:prstGeom>
          <a:solidFill>
            <a:srgbClr val="FABE00"/>
          </a:solidFill>
          <a:ln w="12700" algn="ctr">
            <a:solidFill>
              <a:schemeClr val="bg1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endParaRPr kumimoji="1" lang="zh-CN" altLang="en-US" sz="120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Rectangle 83"/>
          <p:cNvSpPr>
            <a:spLocks noChangeArrowheads="1"/>
          </p:cNvSpPr>
          <p:nvPr userDrawn="1"/>
        </p:nvSpPr>
        <p:spPr bwMode="auto">
          <a:xfrm>
            <a:off x="9237664" y="4212034"/>
            <a:ext cx="179387" cy="313932"/>
          </a:xfrm>
          <a:prstGeom prst="rect">
            <a:avLst/>
          </a:prstGeom>
          <a:solidFill>
            <a:srgbClr val="A0A0A0"/>
          </a:solidFill>
          <a:ln w="12700" algn="ctr">
            <a:solidFill>
              <a:schemeClr val="bg1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endParaRPr kumimoji="1" lang="zh-CN" altLang="en-US" sz="120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Rectangle 84"/>
          <p:cNvSpPr>
            <a:spLocks noChangeArrowheads="1"/>
          </p:cNvSpPr>
          <p:nvPr userDrawn="1"/>
        </p:nvSpPr>
        <p:spPr bwMode="auto">
          <a:xfrm>
            <a:off x="9237664" y="3322636"/>
            <a:ext cx="179387" cy="313932"/>
          </a:xfrm>
          <a:prstGeom prst="rect">
            <a:avLst/>
          </a:prstGeom>
          <a:solidFill>
            <a:srgbClr val="ECE5CE"/>
          </a:solidFill>
          <a:ln w="12700" algn="ctr">
            <a:solidFill>
              <a:schemeClr val="bg1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endParaRPr kumimoji="1" lang="zh-CN" altLang="en-US" sz="120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Rectangle 85"/>
          <p:cNvSpPr>
            <a:spLocks noChangeArrowheads="1"/>
          </p:cNvSpPr>
          <p:nvPr userDrawn="1"/>
        </p:nvSpPr>
        <p:spPr bwMode="auto">
          <a:xfrm>
            <a:off x="9237664" y="3544093"/>
            <a:ext cx="179387" cy="313932"/>
          </a:xfrm>
          <a:prstGeom prst="rect">
            <a:avLst/>
          </a:prstGeom>
          <a:solidFill>
            <a:srgbClr val="F1D4AF"/>
          </a:solidFill>
          <a:ln w="12700" algn="ctr">
            <a:solidFill>
              <a:schemeClr val="bg1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endParaRPr kumimoji="1" lang="zh-CN" altLang="en-US" sz="120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Rectangle 86"/>
          <p:cNvSpPr>
            <a:spLocks noChangeArrowheads="1"/>
          </p:cNvSpPr>
          <p:nvPr userDrawn="1"/>
        </p:nvSpPr>
        <p:spPr bwMode="auto">
          <a:xfrm>
            <a:off x="9237664" y="3765549"/>
            <a:ext cx="179387" cy="313932"/>
          </a:xfrm>
          <a:prstGeom prst="rect">
            <a:avLst/>
          </a:prstGeom>
          <a:solidFill>
            <a:srgbClr val="E08E79"/>
          </a:solidFill>
          <a:ln w="12700" algn="ctr">
            <a:solidFill>
              <a:schemeClr val="bg1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endParaRPr kumimoji="1" lang="zh-CN" altLang="en-US" sz="120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Rectangle 87"/>
          <p:cNvSpPr>
            <a:spLocks noChangeArrowheads="1"/>
          </p:cNvSpPr>
          <p:nvPr userDrawn="1"/>
        </p:nvSpPr>
        <p:spPr bwMode="auto">
          <a:xfrm>
            <a:off x="9237664" y="3989386"/>
            <a:ext cx="179387" cy="313932"/>
          </a:xfrm>
          <a:prstGeom prst="rect">
            <a:avLst/>
          </a:prstGeom>
          <a:solidFill>
            <a:srgbClr val="CC0000"/>
          </a:solidFill>
          <a:ln w="12700" algn="ctr">
            <a:solidFill>
              <a:schemeClr val="bg1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endParaRPr kumimoji="1" lang="zh-CN" altLang="en-US" sz="120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Rectangle 88"/>
          <p:cNvSpPr>
            <a:spLocks noChangeArrowheads="1"/>
          </p:cNvSpPr>
          <p:nvPr userDrawn="1"/>
        </p:nvSpPr>
        <p:spPr bwMode="auto">
          <a:xfrm>
            <a:off x="9237664" y="4546599"/>
            <a:ext cx="179387" cy="313932"/>
          </a:xfrm>
          <a:prstGeom prst="rect">
            <a:avLst/>
          </a:prstGeom>
          <a:solidFill>
            <a:srgbClr val="0F4B96"/>
          </a:solidFill>
          <a:ln w="12700" algn="ctr">
            <a:solidFill>
              <a:schemeClr val="bg1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endParaRPr kumimoji="1" lang="zh-CN" altLang="en-US" sz="1200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Text Box 89"/>
          <p:cNvSpPr txBox="1">
            <a:spLocks noChangeArrowheads="1"/>
          </p:cNvSpPr>
          <p:nvPr userDrawn="1"/>
        </p:nvSpPr>
        <p:spPr bwMode="auto">
          <a:xfrm>
            <a:off x="9417050" y="3382567"/>
            <a:ext cx="1036638" cy="20774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ECE5CE</a:t>
            </a:r>
            <a:endParaRPr lang="zh-CN" altLang="en-US" sz="75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Text Box 90"/>
          <p:cNvSpPr txBox="1">
            <a:spLocks noChangeArrowheads="1"/>
          </p:cNvSpPr>
          <p:nvPr userDrawn="1"/>
        </p:nvSpPr>
        <p:spPr bwMode="auto">
          <a:xfrm>
            <a:off x="9429751" y="3586163"/>
            <a:ext cx="1092200" cy="20774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F1D4AF</a:t>
            </a:r>
            <a:endParaRPr lang="zh-CN" altLang="en-US" sz="75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Text Box 91"/>
          <p:cNvSpPr txBox="1">
            <a:spLocks noChangeArrowheads="1"/>
          </p:cNvSpPr>
          <p:nvPr userDrawn="1"/>
        </p:nvSpPr>
        <p:spPr bwMode="auto">
          <a:xfrm>
            <a:off x="9421814" y="4264820"/>
            <a:ext cx="1174750" cy="20774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A0A0A0</a:t>
            </a:r>
            <a:endParaRPr lang="zh-CN" altLang="en-US" sz="75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Text Box 92"/>
          <p:cNvSpPr txBox="1">
            <a:spLocks noChangeArrowheads="1"/>
          </p:cNvSpPr>
          <p:nvPr userDrawn="1"/>
        </p:nvSpPr>
        <p:spPr bwMode="auto">
          <a:xfrm>
            <a:off x="9421814" y="4624389"/>
            <a:ext cx="1019175" cy="20774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0F4B69</a:t>
            </a:r>
            <a:endParaRPr lang="zh-CN" altLang="en-US" sz="75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Rectangle 93"/>
          <p:cNvSpPr>
            <a:spLocks noChangeArrowheads="1"/>
          </p:cNvSpPr>
          <p:nvPr userDrawn="1"/>
        </p:nvSpPr>
        <p:spPr bwMode="auto">
          <a:xfrm>
            <a:off x="9415463" y="4850607"/>
            <a:ext cx="1192212" cy="20774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FA</a:t>
            </a:r>
            <a:r>
              <a:rPr lang="en-US" altLang="zh-CN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BE00</a:t>
            </a:r>
            <a:endParaRPr lang="zh-CN" altLang="en-US" sz="75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Text Box 94"/>
          <p:cNvSpPr txBox="1">
            <a:spLocks noChangeArrowheads="1"/>
          </p:cNvSpPr>
          <p:nvPr userDrawn="1"/>
        </p:nvSpPr>
        <p:spPr bwMode="auto">
          <a:xfrm>
            <a:off x="9263063" y="3112295"/>
            <a:ext cx="1677987" cy="20774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SwiffChart 16</a:t>
            </a:r>
            <a:r>
              <a:rPr lang="zh-CN" altLang="en-US" sz="75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进制编号</a:t>
            </a:r>
            <a:endParaRPr lang="en-US" altLang="zh-CN" sz="75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6" name="直接连接符 35"/>
          <p:cNvCxnSpPr>
            <a:cxnSpLocks noChangeShapeType="1"/>
          </p:cNvCxnSpPr>
          <p:nvPr userDrawn="1"/>
        </p:nvCxnSpPr>
        <p:spPr bwMode="auto">
          <a:xfrm>
            <a:off x="0" y="716756"/>
            <a:ext cx="9144000" cy="0"/>
          </a:xfrm>
          <a:prstGeom prst="line">
            <a:avLst/>
          </a:prstGeom>
          <a:noFill/>
          <a:ln w="19050" algn="ctr">
            <a:solidFill>
              <a:schemeClr val="accent2"/>
            </a:solidFill>
            <a:round/>
          </a:ln>
          <a:effectLst>
            <a:outerShdw dist="20000" dir="5400000" rotWithShape="0">
              <a:srgbClr val="B2B2B2">
                <a:alpha val="37999"/>
              </a:srgbClr>
            </a:outerShdw>
          </a:effectLst>
        </p:spPr>
      </p:cxnSp>
      <p:pic>
        <p:nvPicPr>
          <p:cNvPr id="37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t="10342" r="12415" b="6898"/>
          <a:stretch>
            <a:fillRect/>
          </a:stretch>
        </p:blipFill>
        <p:spPr bwMode="auto">
          <a:xfrm>
            <a:off x="7470775" y="39291"/>
            <a:ext cx="1379538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EEFFA-80AD-4EE8-94CF-F3955E9CD3DD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238589"/>
      </p:ext>
    </p:extLst>
  </p:cSld>
  <p:clrMapOvr>
    <a:masterClrMapping/>
  </p:clrMapOvr>
  <p:transition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04" y="897565"/>
            <a:ext cx="8641085" cy="3844528"/>
          </a:xfrm>
        </p:spPr>
        <p:txBody>
          <a:bodyPr/>
          <a:lstStyle>
            <a:lvl1pPr>
              <a:lnSpc>
                <a:spcPts val="1875"/>
              </a:lnSpc>
              <a:buFont typeface="Wingdings" panose="05000000000000000000" pitchFamily="2" charset="2"/>
              <a:buChar char="p"/>
              <a:defRPr sz="1350" b="1" baseline="0">
                <a:latin typeface="Times New Roman" panose="02020603050405020304" pitchFamily="18" charset="0"/>
                <a:ea typeface="华文细黑" panose="02010600040101010101" pitchFamily="2" charset="-122"/>
              </a:defRPr>
            </a:lvl1pPr>
            <a:lvl2pPr>
              <a:lnSpc>
                <a:spcPts val="1875"/>
              </a:lnSpc>
              <a:defRPr sz="1200" baseline="0">
                <a:latin typeface="Times New Roman" panose="02020603050405020304" pitchFamily="18" charset="0"/>
                <a:ea typeface="华文细黑" panose="02010600040101010101" pitchFamily="2" charset="-122"/>
              </a:defRPr>
            </a:lvl2pPr>
            <a:lvl3pPr>
              <a:lnSpc>
                <a:spcPts val="1875"/>
              </a:lnSpc>
              <a:buClr>
                <a:srgbClr val="FF0000"/>
              </a:buClr>
              <a:buSzPct val="75000"/>
              <a:defRPr sz="1050" baseline="0">
                <a:latin typeface="Times New Roman" panose="02020603050405020304" pitchFamily="18" charset="0"/>
                <a:ea typeface="华文细黑" panose="0201060004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99400" y="205980"/>
            <a:ext cx="6000792" cy="383381"/>
          </a:xfrm>
        </p:spPr>
        <p:txBody>
          <a:bodyPr/>
          <a:lstStyle>
            <a:lvl1pPr algn="l">
              <a:defRPr sz="21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B03867-BDA6-4BF7-8DEB-5735AFDB1DD5}" type="slidenum">
              <a:rPr lang="zh-CN" altLang="en-US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389728"/>
      </p:ext>
    </p:extLst>
  </p:cSld>
  <p:clrMapOvr>
    <a:masterClrMapping/>
  </p:clrMapOvr>
  <p:transition>
    <p:fade/>
  </p:transition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2A1E14-E7EA-48AC-AEAD-F04F1BAEA245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19377"/>
      </p:ext>
    </p:extLst>
  </p:cSld>
  <p:clrMapOvr>
    <a:masterClrMapping/>
  </p:clrMapOvr>
  <p:transition>
    <p:fade/>
  </p:transition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500" baseline="0">
                <a:latin typeface="Times New Roman" panose="02020603050405020304" pitchFamily="18" charset="0"/>
                <a:ea typeface="华文细黑" panose="02010600040101010101" pitchFamily="2" charset="-122"/>
              </a:defRPr>
            </a:lvl1pPr>
            <a:lvl2pPr>
              <a:defRPr sz="1350" baseline="0">
                <a:latin typeface="Times New Roman" panose="02020603050405020304" pitchFamily="18" charset="0"/>
                <a:ea typeface="华文细黑" panose="02010600040101010101" pitchFamily="2" charset="-122"/>
              </a:defRPr>
            </a:lvl2pPr>
            <a:lvl3pPr>
              <a:defRPr sz="1200" baseline="0">
                <a:latin typeface="Times New Roman" panose="02020603050405020304" pitchFamily="18" charset="0"/>
                <a:ea typeface="华文细黑" panose="02010600040101010101" pitchFamily="2" charset="-122"/>
              </a:defRPr>
            </a:lvl3pPr>
            <a:lvl4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>
              <a:defRPr>
                <a:latin typeface="黑体" panose="02010609060101010101" pitchFamily="2" charset="-122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99400" y="205980"/>
            <a:ext cx="6000792" cy="383381"/>
          </a:xfr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AF54D70-2075-480C-906F-D4A96FE0FE0A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020374"/>
      </p:ext>
    </p:extLst>
  </p:cSld>
  <p:clrMapOvr>
    <a:masterClrMapping/>
  </p:clrMapOvr>
  <p:transition>
    <p:fade/>
  </p:transition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4"/>
          <p:cNvSpPr txBox="1">
            <a:spLocks noChangeArrowheads="1"/>
          </p:cNvSpPr>
          <p:nvPr userDrawn="1"/>
        </p:nvSpPr>
        <p:spPr bwMode="auto">
          <a:xfrm>
            <a:off x="-1186568" y="-20241"/>
            <a:ext cx="1164343" cy="816212"/>
          </a:xfrm>
          <a:prstGeom prst="rect">
            <a:avLst/>
          </a:prstGeom>
          <a:noFill/>
          <a:ln>
            <a:noFill/>
          </a:ln>
        </p:spPr>
        <p:txBody>
          <a:bodyPr wrap="none" lIns="65366" tIns="32684" rIns="65366" bIns="32684">
            <a:spAutoFit/>
          </a:bodyPr>
          <a:lstStyle>
            <a:lvl1pPr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一级标题</a:t>
            </a: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/24</a:t>
            </a: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号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编号</a:t>
            </a:r>
            <a:endParaRPr kumimoji="0" lang="en-US" altLang="zh-CN" sz="975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pitchFamily="2" charset="-122"/>
              <a:cs typeface="Calibri" panose="020F0502020204030204" pitchFamily="34" charset="0"/>
            </a:endParaRP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Calibri/</a:t>
            </a: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红</a:t>
            </a: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(250,0,0)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文字</a:t>
            </a:r>
            <a:endParaRPr kumimoji="0" lang="en-US" altLang="zh-CN" sz="975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pitchFamily="2" charset="-122"/>
              <a:cs typeface="Calibri" panose="020F0502020204030204" pitchFamily="34" charset="0"/>
            </a:endParaRP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华文细黑</a:t>
            </a: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/</a:t>
            </a: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黑 </a:t>
            </a: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(0,0,0)</a:t>
            </a:r>
          </a:p>
        </p:txBody>
      </p:sp>
      <p:sp>
        <p:nvSpPr>
          <p:cNvPr id="5" name="Text Box 35"/>
          <p:cNvSpPr txBox="1">
            <a:spLocks noChangeArrowheads="1"/>
          </p:cNvSpPr>
          <p:nvPr userDrawn="1"/>
        </p:nvSpPr>
        <p:spPr bwMode="auto">
          <a:xfrm>
            <a:off x="-1024665" y="2345532"/>
            <a:ext cx="1002440" cy="966253"/>
          </a:xfrm>
          <a:prstGeom prst="rect">
            <a:avLst/>
          </a:prstGeom>
          <a:noFill/>
          <a:ln>
            <a:noFill/>
          </a:ln>
        </p:spPr>
        <p:txBody>
          <a:bodyPr wrap="none" lIns="65366" tIns="32684" rIns="65366" bIns="32684">
            <a:spAutoFit/>
          </a:bodyPr>
          <a:lstStyle>
            <a:lvl1pPr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正文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华文细黑</a:t>
            </a: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/Calibri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辅助</a:t>
            </a:r>
            <a:endParaRPr kumimoji="0" lang="en-US" altLang="zh-CN" sz="975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pitchFamily="2" charset="-122"/>
              <a:cs typeface="Calibri" panose="020F0502020204030204" pitchFamily="34" charset="0"/>
            </a:endParaRP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975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</a:rPr>
              <a:t>华文楷体</a:t>
            </a: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/Calibri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黑</a:t>
            </a: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(0,0,0)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14-16</a:t>
            </a: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号</a:t>
            </a:r>
          </a:p>
        </p:txBody>
      </p:sp>
      <p:sp>
        <p:nvSpPr>
          <p:cNvPr id="6" name="Rectangle 66"/>
          <p:cNvSpPr>
            <a:spLocks noChangeArrowheads="1"/>
          </p:cNvSpPr>
          <p:nvPr userDrawn="1"/>
        </p:nvSpPr>
        <p:spPr bwMode="auto">
          <a:xfrm>
            <a:off x="9237663" y="3557790"/>
            <a:ext cx="144462" cy="246056"/>
          </a:xfrm>
          <a:prstGeom prst="rect">
            <a:avLst/>
          </a:prstGeom>
          <a:solidFill>
            <a:srgbClr val="787878"/>
          </a:solidFill>
          <a:ln w="12700" algn="ctr">
            <a:solidFill>
              <a:schemeClr val="bg1"/>
            </a:solidFill>
            <a:miter lim="800000"/>
          </a:ln>
        </p:spPr>
        <p:txBody>
          <a:bodyPr lIns="65366" tIns="32684" rIns="65366" bIns="32684" anchor="ctr">
            <a:spAutoFit/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975">
              <a:solidFill>
                <a:srgbClr val="333399"/>
              </a:solidFill>
              <a:ea typeface="华文中宋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7" name="Text Box 67"/>
          <p:cNvSpPr txBox="1">
            <a:spLocks noChangeArrowheads="1"/>
          </p:cNvSpPr>
          <p:nvPr userDrawn="1"/>
        </p:nvSpPr>
        <p:spPr bwMode="auto">
          <a:xfrm>
            <a:off x="9378950" y="3571876"/>
            <a:ext cx="1236663" cy="216047"/>
          </a:xfrm>
          <a:prstGeom prst="rect">
            <a:avLst/>
          </a:prstGeom>
          <a:noFill/>
          <a:ln>
            <a:noFill/>
          </a:ln>
        </p:spPr>
        <p:txBody>
          <a:bodyPr lIns="65366" tIns="32684" rIns="65366" bIns="32684">
            <a:spAutoFit/>
          </a:bodyPr>
          <a:lstStyle>
            <a:lvl1pPr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120,120,120</a:t>
            </a:r>
          </a:p>
        </p:txBody>
      </p:sp>
      <p:sp>
        <p:nvSpPr>
          <p:cNvPr id="8" name="Rectangle 68"/>
          <p:cNvSpPr>
            <a:spLocks noChangeArrowheads="1"/>
          </p:cNvSpPr>
          <p:nvPr userDrawn="1"/>
        </p:nvSpPr>
        <p:spPr bwMode="auto">
          <a:xfrm>
            <a:off x="9237663" y="1638502"/>
            <a:ext cx="144462" cy="246056"/>
          </a:xfrm>
          <a:prstGeom prst="rect">
            <a:avLst/>
          </a:prstGeom>
          <a:solidFill>
            <a:srgbClr val="CD0000"/>
          </a:solidFill>
          <a:ln w="12700" algn="ctr">
            <a:solidFill>
              <a:schemeClr val="bg1"/>
            </a:solidFill>
            <a:miter lim="800000"/>
          </a:ln>
        </p:spPr>
        <p:txBody>
          <a:bodyPr lIns="65366" tIns="32684" rIns="65366" bIns="32684" anchor="ctr">
            <a:spAutoFit/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975">
              <a:solidFill>
                <a:srgbClr val="333399"/>
              </a:solidFill>
              <a:ea typeface="华文中宋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9" name="Rectangle 70"/>
          <p:cNvSpPr>
            <a:spLocks noChangeArrowheads="1"/>
          </p:cNvSpPr>
          <p:nvPr userDrawn="1"/>
        </p:nvSpPr>
        <p:spPr bwMode="auto">
          <a:xfrm>
            <a:off x="9237663" y="1898059"/>
            <a:ext cx="144462" cy="246056"/>
          </a:xfrm>
          <a:prstGeom prst="rect">
            <a:avLst/>
          </a:prstGeom>
          <a:solidFill>
            <a:srgbClr val="A0A0A0"/>
          </a:solidFill>
          <a:ln w="12700" algn="ctr">
            <a:solidFill>
              <a:schemeClr val="bg1"/>
            </a:solidFill>
            <a:miter lim="800000"/>
          </a:ln>
        </p:spPr>
        <p:txBody>
          <a:bodyPr lIns="65366" tIns="32684" rIns="65366" bIns="32684" anchor="ctr">
            <a:spAutoFit/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975">
              <a:solidFill>
                <a:srgbClr val="333399"/>
              </a:solidFill>
              <a:ea typeface="华文中宋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0" name="Text Box 71"/>
          <p:cNvSpPr txBox="1">
            <a:spLocks noChangeArrowheads="1"/>
          </p:cNvSpPr>
          <p:nvPr userDrawn="1"/>
        </p:nvSpPr>
        <p:spPr bwMode="auto">
          <a:xfrm>
            <a:off x="9378950" y="1659731"/>
            <a:ext cx="1236663" cy="216047"/>
          </a:xfrm>
          <a:prstGeom prst="rect">
            <a:avLst/>
          </a:prstGeom>
          <a:noFill/>
          <a:ln>
            <a:noFill/>
          </a:ln>
        </p:spPr>
        <p:txBody>
          <a:bodyPr lIns="65366" tIns="32684" rIns="65366" bIns="32684">
            <a:spAutoFit/>
          </a:bodyPr>
          <a:lstStyle>
            <a:lvl1pPr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205,0,0</a:t>
            </a:r>
          </a:p>
        </p:txBody>
      </p:sp>
      <p:sp>
        <p:nvSpPr>
          <p:cNvPr id="11" name="Text Box 73"/>
          <p:cNvSpPr txBox="1">
            <a:spLocks noChangeArrowheads="1"/>
          </p:cNvSpPr>
          <p:nvPr userDrawn="1"/>
        </p:nvSpPr>
        <p:spPr bwMode="auto">
          <a:xfrm>
            <a:off x="9378951" y="1924050"/>
            <a:ext cx="1452563" cy="216047"/>
          </a:xfrm>
          <a:prstGeom prst="rect">
            <a:avLst/>
          </a:prstGeom>
          <a:noFill/>
          <a:ln>
            <a:noFill/>
          </a:ln>
        </p:spPr>
        <p:txBody>
          <a:bodyPr lIns="65366" tIns="32684" rIns="65366" bIns="32684">
            <a:spAutoFit/>
          </a:bodyPr>
          <a:lstStyle>
            <a:lvl1pPr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160,160,160</a:t>
            </a:r>
          </a:p>
        </p:txBody>
      </p:sp>
      <p:cxnSp>
        <p:nvCxnSpPr>
          <p:cNvPr id="12" name="直接连接符 12"/>
          <p:cNvCxnSpPr>
            <a:cxnSpLocks noChangeShapeType="1"/>
          </p:cNvCxnSpPr>
          <p:nvPr userDrawn="1"/>
        </p:nvCxnSpPr>
        <p:spPr bwMode="auto">
          <a:xfrm>
            <a:off x="0" y="716756"/>
            <a:ext cx="9144000" cy="0"/>
          </a:xfrm>
          <a:prstGeom prst="line">
            <a:avLst/>
          </a:prstGeom>
          <a:noFill/>
          <a:ln w="19050" algn="ctr">
            <a:solidFill>
              <a:schemeClr val="accent2"/>
            </a:solidFill>
            <a:round/>
          </a:ln>
          <a:effectLst>
            <a:outerShdw dist="20000" dir="5400000" rotWithShape="0">
              <a:srgbClr val="B2B2B2">
                <a:alpha val="37999"/>
              </a:srgbClr>
            </a:outerShdw>
          </a:effectLst>
        </p:spPr>
      </p:cxnSp>
      <p:pic>
        <p:nvPicPr>
          <p:cNvPr id="13" name="Picture 9"/>
          <p:cNvPicPr>
            <a:picLocks noChangeAspect="1" noChangeArrowheads="1"/>
          </p:cNvPicPr>
          <p:nvPr userDrawn="1"/>
        </p:nvPicPr>
        <p:blipFill>
          <a:blip r:embed="rId2" cstate="print"/>
          <a:srcRect l="10513" t="10342" r="12415" b="6898"/>
          <a:stretch>
            <a:fillRect/>
          </a:stretch>
        </p:blipFill>
        <p:spPr bwMode="auto">
          <a:xfrm>
            <a:off x="7470775" y="39291"/>
            <a:ext cx="1379538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0" descr="C:\Users\vivianting\Desktop\未标题8.png"/>
          <p:cNvPicPr>
            <a:picLocks noChangeAspect="1" noChangeArrowheads="1"/>
          </p:cNvPicPr>
          <p:nvPr userDrawn="1"/>
        </p:nvPicPr>
        <p:blipFill>
          <a:blip r:embed="rId3" cstate="print"/>
          <a:srcRect l="4971" t="1717" r="74190" b="70428"/>
          <a:stretch>
            <a:fillRect/>
          </a:stretch>
        </p:blipFill>
        <p:spPr bwMode="auto">
          <a:xfrm>
            <a:off x="7786689" y="3964782"/>
            <a:ext cx="1357312" cy="117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111"/>
          <p:cNvSpPr txBox="1">
            <a:spLocks noChangeArrowheads="1"/>
          </p:cNvSpPr>
          <p:nvPr userDrawn="1"/>
        </p:nvSpPr>
        <p:spPr bwMode="auto">
          <a:xfrm>
            <a:off x="9378950" y="4229101"/>
            <a:ext cx="1236663" cy="216047"/>
          </a:xfrm>
          <a:prstGeom prst="rect">
            <a:avLst/>
          </a:prstGeom>
          <a:noFill/>
          <a:ln>
            <a:noFill/>
          </a:ln>
        </p:spPr>
        <p:txBody>
          <a:bodyPr lIns="65366" tIns="32684" rIns="65366" bIns="32684">
            <a:spAutoFit/>
          </a:bodyPr>
          <a:lstStyle>
            <a:lvl1pPr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250,0,0</a:t>
            </a:r>
          </a:p>
        </p:txBody>
      </p:sp>
      <p:sp>
        <p:nvSpPr>
          <p:cNvPr id="16" name="Rectangle 112"/>
          <p:cNvSpPr>
            <a:spLocks noChangeArrowheads="1"/>
          </p:cNvSpPr>
          <p:nvPr userDrawn="1"/>
        </p:nvSpPr>
        <p:spPr bwMode="auto">
          <a:xfrm>
            <a:off x="9237663" y="4223944"/>
            <a:ext cx="144462" cy="246056"/>
          </a:xfrm>
          <a:prstGeom prst="rect">
            <a:avLst/>
          </a:prstGeom>
          <a:solidFill>
            <a:srgbClr val="FF0000"/>
          </a:solidFill>
          <a:ln w="12700" algn="ctr">
            <a:solidFill>
              <a:schemeClr val="bg1"/>
            </a:solidFill>
            <a:miter lim="800000"/>
          </a:ln>
        </p:spPr>
        <p:txBody>
          <a:bodyPr lIns="65366" tIns="32684" rIns="65366" bIns="32684" anchor="ctr">
            <a:spAutoFit/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975">
              <a:solidFill>
                <a:srgbClr val="333399"/>
              </a:solidFill>
              <a:ea typeface="华文中宋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7" name="Text Box 118"/>
          <p:cNvSpPr txBox="1">
            <a:spLocks noChangeArrowheads="1"/>
          </p:cNvSpPr>
          <p:nvPr userDrawn="1"/>
        </p:nvSpPr>
        <p:spPr bwMode="auto">
          <a:xfrm>
            <a:off x="9240839" y="3974307"/>
            <a:ext cx="660400" cy="216047"/>
          </a:xfrm>
          <a:prstGeom prst="rect">
            <a:avLst/>
          </a:prstGeom>
          <a:noFill/>
          <a:ln>
            <a:noFill/>
          </a:ln>
        </p:spPr>
        <p:txBody>
          <a:bodyPr lIns="65366" tIns="32684" rIns="65366" bIns="32684">
            <a:spAutoFit/>
          </a:bodyPr>
          <a:lstStyle>
            <a:lvl1pPr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强调</a:t>
            </a:r>
          </a:p>
        </p:txBody>
      </p:sp>
      <p:sp>
        <p:nvSpPr>
          <p:cNvPr id="18" name="Text Box 120"/>
          <p:cNvSpPr txBox="1">
            <a:spLocks noChangeArrowheads="1"/>
          </p:cNvSpPr>
          <p:nvPr userDrawn="1"/>
        </p:nvSpPr>
        <p:spPr bwMode="auto">
          <a:xfrm>
            <a:off x="9240838" y="1438275"/>
            <a:ext cx="1116012" cy="216047"/>
          </a:xfrm>
          <a:prstGeom prst="rect">
            <a:avLst/>
          </a:prstGeom>
          <a:noFill/>
          <a:ln>
            <a:noFill/>
          </a:ln>
        </p:spPr>
        <p:txBody>
          <a:bodyPr lIns="65366" tIns="32684" rIns="65366" bIns="32684">
            <a:spAutoFit/>
          </a:bodyPr>
          <a:lstStyle>
            <a:lvl1pPr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图表配色</a:t>
            </a: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A</a:t>
            </a:r>
            <a:endParaRPr kumimoji="0" lang="zh-CN" altLang="en-US" sz="975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9" name="Text Box 121"/>
          <p:cNvSpPr txBox="1">
            <a:spLocks noChangeArrowheads="1"/>
          </p:cNvSpPr>
          <p:nvPr userDrawn="1"/>
        </p:nvSpPr>
        <p:spPr bwMode="auto">
          <a:xfrm>
            <a:off x="9240839" y="3336132"/>
            <a:ext cx="660400" cy="216047"/>
          </a:xfrm>
          <a:prstGeom prst="rect">
            <a:avLst/>
          </a:prstGeom>
          <a:noFill/>
          <a:ln>
            <a:noFill/>
          </a:ln>
        </p:spPr>
        <p:txBody>
          <a:bodyPr lIns="65366" tIns="32684" rIns="65366" bIns="32684">
            <a:spAutoFit/>
          </a:bodyPr>
          <a:lstStyle>
            <a:lvl1pPr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边框</a:t>
            </a:r>
          </a:p>
        </p:txBody>
      </p:sp>
      <p:sp>
        <p:nvSpPr>
          <p:cNvPr id="20" name="Text Box 34"/>
          <p:cNvSpPr txBox="1">
            <a:spLocks noChangeArrowheads="1"/>
          </p:cNvSpPr>
          <p:nvPr userDrawn="1"/>
        </p:nvSpPr>
        <p:spPr bwMode="auto">
          <a:xfrm>
            <a:off x="-1186568" y="884636"/>
            <a:ext cx="1164343" cy="816212"/>
          </a:xfrm>
          <a:prstGeom prst="rect">
            <a:avLst/>
          </a:prstGeom>
          <a:noFill/>
          <a:ln>
            <a:noFill/>
          </a:ln>
        </p:spPr>
        <p:txBody>
          <a:bodyPr wrap="none" lIns="65366" tIns="32684" rIns="65366" bIns="32684">
            <a:spAutoFit/>
          </a:bodyPr>
          <a:lstStyle>
            <a:lvl1pPr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二级标题</a:t>
            </a: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/16-18</a:t>
            </a: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号</a:t>
            </a:r>
            <a:endParaRPr kumimoji="0" lang="en-US" altLang="zh-CN" sz="975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pitchFamily="2" charset="-122"/>
              <a:cs typeface="Calibri" panose="020F0502020204030204" pitchFamily="34" charset="0"/>
            </a:endParaRP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项目符号</a:t>
            </a:r>
            <a:endParaRPr kumimoji="0" lang="en-US" altLang="zh-CN" sz="975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pitchFamily="2" charset="-122"/>
              <a:cs typeface="Calibri" panose="020F0502020204030204" pitchFamily="34" charset="0"/>
            </a:endParaRP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Calibri/</a:t>
            </a: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红</a:t>
            </a: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(250,0,0)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文字</a:t>
            </a:r>
            <a:endParaRPr kumimoji="0" lang="en-US" altLang="zh-CN" sz="975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pitchFamily="2" charset="-122"/>
              <a:cs typeface="Calibri" panose="020F0502020204030204" pitchFamily="34" charset="0"/>
            </a:endParaRP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华文细黑</a:t>
            </a: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/</a:t>
            </a: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黑 </a:t>
            </a: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(0,0,0)</a:t>
            </a:r>
          </a:p>
        </p:txBody>
      </p:sp>
      <p:sp>
        <p:nvSpPr>
          <p:cNvPr id="21" name="Rectangle 68"/>
          <p:cNvSpPr>
            <a:spLocks noChangeArrowheads="1"/>
          </p:cNvSpPr>
          <p:nvPr userDrawn="1"/>
        </p:nvSpPr>
        <p:spPr bwMode="auto">
          <a:xfrm>
            <a:off x="9237663" y="2576119"/>
            <a:ext cx="144462" cy="246056"/>
          </a:xfrm>
          <a:prstGeom prst="rect">
            <a:avLst/>
          </a:prstGeom>
          <a:solidFill>
            <a:srgbClr val="CD0000"/>
          </a:solidFill>
          <a:ln w="12700" algn="ctr">
            <a:solidFill>
              <a:schemeClr val="bg1"/>
            </a:solidFill>
            <a:miter lim="800000"/>
          </a:ln>
        </p:spPr>
        <p:txBody>
          <a:bodyPr lIns="65366" tIns="32684" rIns="65366" bIns="32684" anchor="ctr">
            <a:spAutoFit/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975">
              <a:solidFill>
                <a:srgbClr val="333399"/>
              </a:solidFill>
              <a:ea typeface="华文中宋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2" name="Rectangle 70"/>
          <p:cNvSpPr>
            <a:spLocks noChangeArrowheads="1"/>
          </p:cNvSpPr>
          <p:nvPr userDrawn="1"/>
        </p:nvSpPr>
        <p:spPr bwMode="auto">
          <a:xfrm>
            <a:off x="9237663" y="2845796"/>
            <a:ext cx="144462" cy="246056"/>
          </a:xfrm>
          <a:prstGeom prst="rect">
            <a:avLst/>
          </a:prstGeom>
          <a:solidFill>
            <a:srgbClr val="004B69"/>
          </a:solidFill>
          <a:ln w="12700" algn="ctr">
            <a:solidFill>
              <a:schemeClr val="bg1"/>
            </a:solidFill>
            <a:miter lim="800000"/>
          </a:ln>
        </p:spPr>
        <p:txBody>
          <a:bodyPr lIns="65366" tIns="32684" rIns="65366" bIns="32684" anchor="ctr">
            <a:spAutoFit/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975">
              <a:solidFill>
                <a:srgbClr val="333399"/>
              </a:solidFill>
              <a:ea typeface="华文中宋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3" name="Text Box 71"/>
          <p:cNvSpPr txBox="1">
            <a:spLocks noChangeArrowheads="1"/>
          </p:cNvSpPr>
          <p:nvPr userDrawn="1"/>
        </p:nvSpPr>
        <p:spPr bwMode="auto">
          <a:xfrm>
            <a:off x="9380539" y="2596754"/>
            <a:ext cx="1235075" cy="216047"/>
          </a:xfrm>
          <a:prstGeom prst="rect">
            <a:avLst/>
          </a:prstGeom>
          <a:noFill/>
          <a:ln>
            <a:noFill/>
          </a:ln>
        </p:spPr>
        <p:txBody>
          <a:bodyPr lIns="65366" tIns="32684" rIns="65366" bIns="32684">
            <a:spAutoFit/>
          </a:bodyPr>
          <a:lstStyle>
            <a:lvl1pPr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205,0,0</a:t>
            </a:r>
          </a:p>
        </p:txBody>
      </p:sp>
      <p:sp>
        <p:nvSpPr>
          <p:cNvPr id="24" name="Text Box 73"/>
          <p:cNvSpPr txBox="1">
            <a:spLocks noChangeArrowheads="1"/>
          </p:cNvSpPr>
          <p:nvPr userDrawn="1"/>
        </p:nvSpPr>
        <p:spPr bwMode="auto">
          <a:xfrm>
            <a:off x="9380538" y="2840832"/>
            <a:ext cx="1452562" cy="216047"/>
          </a:xfrm>
          <a:prstGeom prst="rect">
            <a:avLst/>
          </a:prstGeom>
          <a:noFill/>
          <a:ln>
            <a:noFill/>
          </a:ln>
        </p:spPr>
        <p:txBody>
          <a:bodyPr lIns="65366" tIns="32684" rIns="65366" bIns="32684">
            <a:spAutoFit/>
          </a:bodyPr>
          <a:lstStyle>
            <a:lvl1pPr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0,75,105</a:t>
            </a:r>
          </a:p>
        </p:txBody>
      </p:sp>
      <p:sp>
        <p:nvSpPr>
          <p:cNvPr id="25" name="Text Box 120"/>
          <p:cNvSpPr txBox="1">
            <a:spLocks noChangeArrowheads="1"/>
          </p:cNvSpPr>
          <p:nvPr userDrawn="1"/>
        </p:nvSpPr>
        <p:spPr bwMode="auto">
          <a:xfrm>
            <a:off x="9240838" y="2376488"/>
            <a:ext cx="1116012" cy="216047"/>
          </a:xfrm>
          <a:prstGeom prst="rect">
            <a:avLst/>
          </a:prstGeom>
          <a:noFill/>
          <a:ln>
            <a:noFill/>
          </a:ln>
        </p:spPr>
        <p:txBody>
          <a:bodyPr lIns="65366" tIns="32684" rIns="65366" bIns="32684">
            <a:spAutoFit/>
          </a:bodyPr>
          <a:lstStyle>
            <a:lvl1pPr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zh-CN" altLang="en-US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图表配色</a:t>
            </a: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B</a:t>
            </a:r>
            <a:endParaRPr kumimoji="0" lang="zh-CN" altLang="en-US" sz="975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7" name="Text Box 111"/>
          <p:cNvSpPr txBox="1">
            <a:spLocks noChangeArrowheads="1"/>
          </p:cNvSpPr>
          <p:nvPr userDrawn="1"/>
        </p:nvSpPr>
        <p:spPr bwMode="auto">
          <a:xfrm>
            <a:off x="9380539" y="4482704"/>
            <a:ext cx="1235075" cy="216047"/>
          </a:xfrm>
          <a:prstGeom prst="rect">
            <a:avLst/>
          </a:prstGeom>
          <a:noFill/>
          <a:ln>
            <a:noFill/>
          </a:ln>
        </p:spPr>
        <p:txBody>
          <a:bodyPr lIns="65366" tIns="32684" rIns="65366" bIns="32684">
            <a:spAutoFit/>
          </a:bodyPr>
          <a:lstStyle>
            <a:lvl1pPr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333399"/>
                </a:solidFill>
                <a:latin typeface="华文中宋" panose="02010600040101010101" pitchFamily="2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en-US" altLang="zh-CN" sz="975" dirty="0">
                <a:solidFill>
                  <a:srgbClr val="FFFFFF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255,190,0</a:t>
            </a:r>
          </a:p>
        </p:txBody>
      </p:sp>
      <p:sp>
        <p:nvSpPr>
          <p:cNvPr id="28" name="Rectangle 112"/>
          <p:cNvSpPr>
            <a:spLocks noChangeArrowheads="1"/>
          </p:cNvSpPr>
          <p:nvPr userDrawn="1"/>
        </p:nvSpPr>
        <p:spPr bwMode="auto">
          <a:xfrm>
            <a:off x="9237663" y="4476357"/>
            <a:ext cx="144462" cy="246056"/>
          </a:xfrm>
          <a:prstGeom prst="rect">
            <a:avLst/>
          </a:prstGeom>
          <a:solidFill>
            <a:srgbClr val="FFBE00"/>
          </a:solidFill>
          <a:ln w="12700" algn="ctr">
            <a:solidFill>
              <a:schemeClr val="bg1"/>
            </a:solidFill>
            <a:miter lim="800000"/>
          </a:ln>
        </p:spPr>
        <p:txBody>
          <a:bodyPr lIns="65366" tIns="32684" rIns="65366" bIns="32684" anchor="ctr">
            <a:spAutoFit/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975">
              <a:solidFill>
                <a:srgbClr val="333399"/>
              </a:solidFill>
              <a:ea typeface="华文中宋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028" y="205426"/>
            <a:ext cx="6832600" cy="500063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细黑" panose="02010600040101010101" pitchFamily="2" charset="-122"/>
                <a:cs typeface="Calibri" panose="020F050202020403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1"/>
          </p:nvPr>
        </p:nvSpPr>
        <p:spPr>
          <a:xfrm>
            <a:off x="73029" y="793864"/>
            <a:ext cx="8870236" cy="685800"/>
          </a:xfrm>
        </p:spPr>
        <p:txBody>
          <a:bodyPr/>
          <a:lstStyle>
            <a:lvl1pPr marL="189548" indent="-189548">
              <a:lnSpc>
                <a:spcPct val="130000"/>
              </a:lnSpc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defRPr>
            </a:lvl1pPr>
            <a:lvl2pPr marL="511969" indent="-184785">
              <a:lnSpc>
                <a:spcPct val="130000"/>
              </a:lnSpc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defRPr>
            </a:lvl2pPr>
            <a:lvl3pPr marL="767239" indent="-113348">
              <a:lnSpc>
                <a:spcPct val="130000"/>
              </a:lnSpc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alibri" panose="020F0502020204030204" pitchFamily="34" charset="0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9" name="灯片编号占位符 5"/>
          <p:cNvSpPr>
            <a:spLocks noGrp="1" noChangeAspect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F37DF7BA-07B1-4107-96B8-6FAE648D843F}" type="slidenum">
              <a:rPr lang="zh-CN" altLang="en-US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280103"/>
      </p:ext>
    </p:extLst>
  </p:cSld>
  <p:clrMapOvr>
    <a:masterClrMapping/>
  </p:clrMapOvr>
  <p:transition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11241832"/>
      </p:ext>
    </p:extLst>
  </p:cSld>
  <p:clrMapOvr>
    <a:masterClrMapping/>
  </p:clrMapOvr>
  <p:transition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7534759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3" y="1087438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0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627315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2 Blue - one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7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FFFFFF"/>
                </a:solidFill>
                <a:cs typeface="Arial" panose="020B0604020202020204" pitchFamily="34" charset="0"/>
              </a:rPr>
              <a:t>&lt;Change information classification in footer&gt;</a:t>
            </a:r>
            <a:endParaRPr lang="en-US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42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9091488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F2225F-C328-453B-9DFC-0C4FB0D63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BFAA9-BE39-4B8E-88F3-D2FB0B5A719E}"/>
              </a:ext>
            </a:extLst>
          </p:cNvPr>
          <p:cNvSpPr txBox="1"/>
          <p:nvPr userDrawn="1"/>
        </p:nvSpPr>
        <p:spPr bwMode="auto">
          <a:xfrm>
            <a:off x="1" y="0"/>
            <a:ext cx="9143999" cy="5143500"/>
          </a:xfrm>
          <a:prstGeom prst="rect">
            <a:avLst/>
          </a:prstGeom>
          <a:solidFill>
            <a:srgbClr val="000000">
              <a:alpha val="41000"/>
            </a:srgbClr>
          </a:solidFill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 marL="0" indent="0" algn="l" defTabSz="457200" rtl="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6600" kern="1200">
                <a:solidFill>
                  <a:schemeClr val="tx2"/>
                </a:solidFill>
                <a:latin typeface="Nokia Pure Headline Ultra Light" panose="020B0204040602060303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9105" indent="-228600" algn="l" defTabSz="457200" rtl="0" eaLnBrk="0" fontAlgn="base" hangingPunct="0">
              <a:spcBef>
                <a:spcPct val="0"/>
              </a:spcBef>
              <a:spcAft>
                <a:spcPts val="600"/>
              </a:spcAft>
              <a:buFont typeface="Lucida Grande"/>
              <a:buChar char="-"/>
              <a:defRPr sz="2800" kern="120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684530" indent="-225425" algn="l" defTabSz="457200" rtl="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913130" indent="-228600" algn="l" defTabSz="457200" rtl="0" eaLnBrk="0" fontAlgn="base" hangingPunct="0">
              <a:spcBef>
                <a:spcPct val="0"/>
              </a:spcBef>
              <a:spcAft>
                <a:spcPts val="600"/>
              </a:spcAft>
              <a:buFont typeface="Lucida Grande"/>
              <a:buChar char="-"/>
              <a:defRPr sz="2000" kern="120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143000" indent="-230505" algn="l" defTabSz="457200" rtl="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zh-CN" altLang="en-US" sz="4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3F8BDE-D8E1-4EF9-945A-EFED7C7EC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94D0FD34-5D6B-439E-ADE9-4BF0EFCD873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1C21DD-A396-4676-9C06-C33EAC2C84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2278" y="4733050"/>
            <a:ext cx="1351722" cy="35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13814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25">
                <a:solidFill>
                  <a:schemeClr val="bg2"/>
                </a:solidFill>
                <a:latin typeface="+mj-lt"/>
              </a:defRPr>
            </a:lvl1pPr>
            <a:lvl2pPr>
              <a:defRPr sz="2025">
                <a:latin typeface="+mj-lt"/>
              </a:defRPr>
            </a:lvl2pPr>
            <a:lvl3pPr>
              <a:defRPr sz="2025">
                <a:latin typeface="+mj-lt"/>
              </a:defRPr>
            </a:lvl3pPr>
            <a:lvl4pPr>
              <a:defRPr sz="2025">
                <a:latin typeface="+mj-lt"/>
              </a:defRPr>
            </a:lvl4pPr>
            <a:lvl5pPr>
              <a:defRPr sz="2025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25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3447666210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7473-69EE-4919-99E6-B81E73C9B475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D124-1E75-459B-9772-36DBCFBACA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107258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7473-69EE-4919-99E6-B81E73C9B475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D124-1E75-459B-9772-36DBCFBACA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186002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942" y="3305448"/>
            <a:ext cx="7771749" cy="1020926"/>
          </a:xfrm>
        </p:spPr>
        <p:txBody>
          <a:bodyPr anchor="t"/>
          <a:lstStyle>
            <a:lvl1pPr algn="l">
              <a:defRPr sz="3197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942" y="2180507"/>
            <a:ext cx="7771749" cy="1124910"/>
          </a:xfrm>
        </p:spPr>
        <p:txBody>
          <a:bodyPr anchor="b"/>
          <a:lstStyle>
            <a:lvl1pPr marL="0" indent="0">
              <a:buNone/>
              <a:defRPr sz="1499"/>
            </a:lvl1pPr>
            <a:lvl2pPr marL="352100" indent="0">
              <a:buNone/>
              <a:defRPr sz="1299"/>
            </a:lvl2pPr>
            <a:lvl3pPr marL="704183" indent="0">
              <a:buNone/>
              <a:defRPr sz="1199"/>
            </a:lvl3pPr>
            <a:lvl4pPr marL="1056275" indent="0">
              <a:buNone/>
              <a:defRPr sz="1099"/>
            </a:lvl4pPr>
            <a:lvl5pPr marL="1408362" indent="0">
              <a:buNone/>
              <a:defRPr sz="1099"/>
            </a:lvl5pPr>
            <a:lvl6pPr marL="1760454" indent="0">
              <a:buNone/>
              <a:defRPr sz="1099"/>
            </a:lvl6pPr>
            <a:lvl7pPr marL="2112544" indent="0">
              <a:buNone/>
              <a:defRPr sz="1099"/>
            </a:lvl7pPr>
            <a:lvl8pPr marL="2464635" indent="0">
              <a:buNone/>
              <a:defRPr sz="1099"/>
            </a:lvl8pPr>
            <a:lvl9pPr marL="2816726" indent="0">
              <a:buNone/>
              <a:defRPr sz="1099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412F53-F30E-4E85-BB3A-235F949006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8139594"/>
      </p:ext>
    </p:extLst>
  </p:cSld>
  <p:clrMapOvr>
    <a:masterClrMapping/>
  </p:clrMapOvr>
  <p:transition spd="med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69401" y="1091308"/>
            <a:ext cx="8306342" cy="3384185"/>
          </a:xfrm>
        </p:spPr>
        <p:txBody>
          <a:bodyPr/>
          <a:lstStyle>
            <a:lvl1pPr>
              <a:defRPr sz="2198"/>
            </a:lvl1pPr>
            <a:lvl2pPr>
              <a:defRPr sz="1898"/>
            </a:lvl2pPr>
            <a:lvl3pPr>
              <a:defRPr sz="1499"/>
            </a:lvl3pPr>
            <a:lvl4pPr>
              <a:defRPr sz="1299"/>
            </a:lvl4pPr>
            <a:lvl5pPr>
              <a:defRPr sz="1299"/>
            </a:lvl5pPr>
            <a:lvl6pPr>
              <a:defRPr sz="1299"/>
            </a:lvl6pPr>
            <a:lvl7pPr>
              <a:defRPr sz="1299"/>
            </a:lvl7pPr>
            <a:lvl8pPr>
              <a:defRPr sz="1299"/>
            </a:lvl8pPr>
            <a:lvl9pPr>
              <a:defRPr sz="1299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6D47D-3536-4B03-AB53-61F74F9452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8464275"/>
      </p:ext>
    </p:extLst>
  </p:cSld>
  <p:clrMapOvr>
    <a:masterClrMapping/>
  </p:clrMapOvr>
  <p:transition spd="med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422" y="205870"/>
            <a:ext cx="8229166" cy="85707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427" y="1151168"/>
            <a:ext cx="4040271" cy="480005"/>
          </a:xfrm>
        </p:spPr>
        <p:txBody>
          <a:bodyPr anchor="b"/>
          <a:lstStyle>
            <a:lvl1pPr marL="0" indent="0">
              <a:buNone/>
              <a:defRPr sz="1898" b="1"/>
            </a:lvl1pPr>
            <a:lvl2pPr marL="352100" indent="0">
              <a:buNone/>
              <a:defRPr sz="1499" b="1"/>
            </a:lvl2pPr>
            <a:lvl3pPr marL="704183" indent="0">
              <a:buNone/>
              <a:defRPr sz="1299" b="1"/>
            </a:lvl3pPr>
            <a:lvl4pPr marL="1056275" indent="0">
              <a:buNone/>
              <a:defRPr sz="1199" b="1"/>
            </a:lvl4pPr>
            <a:lvl5pPr marL="1408362" indent="0">
              <a:buNone/>
              <a:defRPr sz="1199" b="1"/>
            </a:lvl5pPr>
            <a:lvl6pPr marL="1760454" indent="0">
              <a:buNone/>
              <a:defRPr sz="1199" b="1"/>
            </a:lvl6pPr>
            <a:lvl7pPr marL="2112544" indent="0">
              <a:buNone/>
              <a:defRPr sz="1199" b="1"/>
            </a:lvl7pPr>
            <a:lvl8pPr marL="2464635" indent="0">
              <a:buNone/>
              <a:defRPr sz="1199" b="1"/>
            </a:lvl8pPr>
            <a:lvl9pPr marL="2816726" indent="0">
              <a:buNone/>
              <a:defRPr sz="1199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427" y="1631188"/>
            <a:ext cx="4040271" cy="2963000"/>
          </a:xfrm>
        </p:spPr>
        <p:txBody>
          <a:bodyPr/>
          <a:lstStyle>
            <a:lvl1pPr>
              <a:defRPr sz="1898"/>
            </a:lvl1pPr>
            <a:lvl2pPr>
              <a:defRPr sz="1499"/>
            </a:lvl2pPr>
            <a:lvl3pPr>
              <a:defRPr sz="1299"/>
            </a:lvl3pPr>
            <a:lvl4pPr>
              <a:defRPr sz="1199"/>
            </a:lvl4pPr>
            <a:lvl5pPr>
              <a:defRPr sz="1199"/>
            </a:lvl5pPr>
            <a:lvl6pPr>
              <a:defRPr sz="1199"/>
            </a:lvl6pPr>
            <a:lvl7pPr>
              <a:defRPr sz="1199"/>
            </a:lvl7pPr>
            <a:lvl8pPr>
              <a:defRPr sz="1199"/>
            </a:lvl8pPr>
            <a:lvl9pPr>
              <a:defRPr sz="1199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875" y="1151168"/>
            <a:ext cx="4041714" cy="480005"/>
          </a:xfrm>
        </p:spPr>
        <p:txBody>
          <a:bodyPr anchor="b"/>
          <a:lstStyle>
            <a:lvl1pPr marL="0" indent="0">
              <a:buNone/>
              <a:defRPr sz="1898" b="1"/>
            </a:lvl1pPr>
            <a:lvl2pPr marL="352100" indent="0">
              <a:buNone/>
              <a:defRPr sz="1499" b="1"/>
            </a:lvl2pPr>
            <a:lvl3pPr marL="704183" indent="0">
              <a:buNone/>
              <a:defRPr sz="1299" b="1"/>
            </a:lvl3pPr>
            <a:lvl4pPr marL="1056275" indent="0">
              <a:buNone/>
              <a:defRPr sz="1199" b="1"/>
            </a:lvl4pPr>
            <a:lvl5pPr marL="1408362" indent="0">
              <a:buNone/>
              <a:defRPr sz="1199" b="1"/>
            </a:lvl5pPr>
            <a:lvl6pPr marL="1760454" indent="0">
              <a:buNone/>
              <a:defRPr sz="1199" b="1"/>
            </a:lvl6pPr>
            <a:lvl7pPr marL="2112544" indent="0">
              <a:buNone/>
              <a:defRPr sz="1199" b="1"/>
            </a:lvl7pPr>
            <a:lvl8pPr marL="2464635" indent="0">
              <a:buNone/>
              <a:defRPr sz="1199" b="1"/>
            </a:lvl8pPr>
            <a:lvl9pPr marL="2816726" indent="0">
              <a:buNone/>
              <a:defRPr sz="1199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875" y="1631188"/>
            <a:ext cx="4041714" cy="2963000"/>
          </a:xfrm>
        </p:spPr>
        <p:txBody>
          <a:bodyPr/>
          <a:lstStyle>
            <a:lvl1pPr>
              <a:defRPr sz="1898"/>
            </a:lvl1pPr>
            <a:lvl2pPr>
              <a:defRPr sz="1499"/>
            </a:lvl2pPr>
            <a:lvl3pPr>
              <a:defRPr sz="1299"/>
            </a:lvl3pPr>
            <a:lvl4pPr>
              <a:defRPr sz="1199"/>
            </a:lvl4pPr>
            <a:lvl5pPr>
              <a:defRPr sz="1199"/>
            </a:lvl5pPr>
            <a:lvl6pPr>
              <a:defRPr sz="1199"/>
            </a:lvl6pPr>
            <a:lvl7pPr>
              <a:defRPr sz="1199"/>
            </a:lvl7pPr>
            <a:lvl8pPr>
              <a:defRPr sz="1199"/>
            </a:lvl8pPr>
            <a:lvl9pPr>
              <a:defRPr sz="1199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E442C-518C-4B80-B79E-779FAF4B79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5828951"/>
      </p:ext>
    </p:extLst>
  </p:cSld>
  <p:clrMapOvr>
    <a:masterClrMapping/>
  </p:clrMapOvr>
  <p:transition spd="med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02192-1BC0-4A5F-838D-69B9AAE349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007323"/>
      </p:ext>
    </p:extLst>
  </p:cSld>
  <p:clrMapOvr>
    <a:masterClrMapping/>
  </p:clrMapOvr>
  <p:transition spd="med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8139707" y="4924009"/>
            <a:ext cx="883088" cy="220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fld id="{35CDA7CD-4C70-4959-9D59-097289C2B2C0}" type="slidenum">
              <a:rPr lang="zh-CN" altLang="en-US" sz="1099" b="1">
                <a:solidFill>
                  <a:schemeClr val="bg1"/>
                </a:solidFill>
              </a:rPr>
              <a:pPr algn="r"/>
              <a:t>‹#›</a:t>
            </a:fld>
            <a:endParaRPr lang="en-US" altLang="zh-CN" sz="1799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36CBE87-8C50-4E46-B150-3FC4633502D1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493320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5006761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12478-937F-4BC8-94A9-411847319B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38326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915470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2" y="537792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796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Footer Placeholder 29"/>
          <p:cNvSpPr>
            <a:spLocks noGrp="1"/>
          </p:cNvSpPr>
          <p:nvPr>
            <p:ph type="ftr" sz="quarter" idx="3"/>
          </p:nvPr>
        </p:nvSpPr>
        <p:spPr>
          <a:xfrm>
            <a:off x="432000" y="4789325"/>
            <a:ext cx="60804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98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algn="l"/>
            <a:r>
              <a:rPr lang="en-US" dirty="0">
                <a:solidFill>
                  <a:schemeClr val="bg2"/>
                </a:solidFill>
                <a:cs typeface="Arial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933989274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14" y="1089033"/>
            <a:ext cx="8229600" cy="3306763"/>
          </a:xfrm>
          <a:prstGeom prst="rect">
            <a:avLst/>
          </a:prstGeom>
        </p:spPr>
        <p:txBody>
          <a:bodyPr/>
          <a:lstStyle>
            <a:lvl1pPr>
              <a:spcAft>
                <a:spcPts val="599"/>
              </a:spcAft>
              <a:defRPr baseline="0"/>
            </a:lvl1pPr>
            <a:lvl2pPr>
              <a:spcAft>
                <a:spcPts val="599"/>
              </a:spcAft>
              <a:defRPr/>
            </a:lvl2pPr>
            <a:lvl3pPr>
              <a:spcAft>
                <a:spcPts val="599"/>
              </a:spcAft>
              <a:defRPr/>
            </a:lvl3pPr>
            <a:lvl4pPr>
              <a:spcAft>
                <a:spcPts val="599"/>
              </a:spcAft>
              <a:defRPr/>
            </a:lvl4pPr>
            <a:lvl5pPr>
              <a:spcAft>
                <a:spcPts val="599"/>
              </a:spcAft>
              <a:defRPr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121" y="279250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4" y="537792"/>
            <a:ext cx="8227649" cy="3016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1799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3204762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120" y="279250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1" y="537791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5860143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0" y="279250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1" y="537791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4" y="1087438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0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63878112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1" y="537791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266824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7600" y="288000"/>
            <a:ext cx="8244000" cy="2253600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4400" baseline="0">
                <a:solidFill>
                  <a:schemeClr val="tx2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8803286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25527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9"/>
          <p:cNvSpPr>
            <a:spLocks noGrp="1"/>
          </p:cNvSpPr>
          <p:nvPr>
            <p:ph type="ftr" sz="quarter" idx="3"/>
          </p:nvPr>
        </p:nvSpPr>
        <p:spPr>
          <a:xfrm>
            <a:off x="2483769" y="4810726"/>
            <a:ext cx="4176464" cy="1586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cs typeface="Arial" charset="0"/>
              </a:rPr>
              <a:t>Confidential</a:t>
            </a:r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0977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659581241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9E2E9E8-11D2-4CAD-AED4-D2349751B6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7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9E2E9E8-11D2-4CAD-AED4-D2349751B6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" panose="020B0503020202020204" pitchFamily="34" charset="0"/>
                <a:ea typeface="Nokia Pure Text" panose="020B0503020202020204" pitchFamily="34" charset="0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Secret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sz="800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sz="600" dirty="0"/>
              <a:t>Eighth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4755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615163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3" y="1087438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0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25595574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0612128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1" y="537791"/>
            <a:ext cx="8227649" cy="3016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2"/>
          <p:cNvSpPr txBox="1">
            <a:spLocks/>
          </p:cNvSpPr>
          <p:nvPr userDrawn="1"/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ヒラギノ角ゴ Pro W3"/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1237104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811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  <a:lvl2pPr marL="460800" algn="l">
              <a:defRPr sz="1400">
                <a:solidFill>
                  <a:schemeClr val="tx2"/>
                </a:solidFill>
              </a:defRPr>
            </a:lvl2pPr>
            <a:lvl3pPr marL="691200" indent="-230400" algn="l">
              <a:defRPr sz="1200">
                <a:solidFill>
                  <a:schemeClr val="tx2"/>
                </a:solidFill>
              </a:defRPr>
            </a:lvl3pPr>
            <a:lvl4pPr marL="921600" algn="l">
              <a:defRPr sz="1000">
                <a:solidFill>
                  <a:schemeClr val="tx2"/>
                </a:solidFill>
              </a:defRPr>
            </a:lvl4pPr>
            <a:lvl5pPr marL="1152000" algn="l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Click to edit headline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6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noProof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455124641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378740476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627242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0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0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104860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447818"/>
      </p:ext>
    </p:extLst>
  </p:cSld>
  <p:clrMapOvr>
    <a:masterClrMapping/>
  </p:clrMapOvr>
  <p:transition spd="slow" advClick="0" advTm="3000">
    <p:random/>
  </p:transition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3431389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33941173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59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759145780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811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  <a:lvl2pPr marL="460800" algn="l">
              <a:defRPr sz="1400">
                <a:solidFill>
                  <a:schemeClr val="tx2"/>
                </a:solidFill>
              </a:defRPr>
            </a:lvl2pPr>
            <a:lvl3pPr marL="691200" indent="-230400" algn="l">
              <a:defRPr sz="1200">
                <a:solidFill>
                  <a:schemeClr val="tx2"/>
                </a:solidFill>
              </a:defRPr>
            </a:lvl3pPr>
            <a:lvl4pPr marL="921600" algn="l">
              <a:defRPr sz="1000">
                <a:solidFill>
                  <a:schemeClr val="tx2"/>
                </a:solidFill>
              </a:defRPr>
            </a:lvl4pPr>
            <a:lvl5pPr marL="1152000" algn="l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31351763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383928161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/>
            </a:lvl2pPr>
            <a:lvl3pPr marL="691200" indent="-230400">
              <a:defRPr sz="1200"/>
            </a:lvl3pPr>
            <a:lvl4pPr marL="921600">
              <a:defRPr sz="1000"/>
            </a:lvl4pPr>
            <a:lvl5pPr marL="1152000"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4237391131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1200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481069002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/>
            </a:lvl2pPr>
            <a:lvl3pPr marL="691200" indent="-230400">
              <a:defRPr sz="1200"/>
            </a:lvl3pPr>
            <a:lvl4pPr marL="921600">
              <a:defRPr sz="1000"/>
            </a:lvl4pPr>
            <a:lvl5pPr marL="1152000"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/>
            </a:lvl2pPr>
            <a:lvl3pPr marL="691200" indent="-230400">
              <a:defRPr sz="1200"/>
            </a:lvl3pPr>
            <a:lvl4pPr marL="921600">
              <a:defRPr sz="1000"/>
            </a:lvl4pPr>
            <a:lvl5pPr marL="1152000"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61200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/>
            </a:lvl2pPr>
            <a:lvl3pPr marL="691200" indent="-230400">
              <a:defRPr sz="1200"/>
            </a:lvl3pPr>
            <a:lvl4pPr marL="921600">
              <a:defRPr sz="1000"/>
            </a:lvl4pPr>
            <a:lvl5pPr marL="1152000"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535879268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25560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456123217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25560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21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807027027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1" y="537792"/>
            <a:ext cx="8227648" cy="301625"/>
          </a:xfrm>
          <a:prstGeom prst="rect">
            <a:avLst/>
          </a:prstGeom>
        </p:spPr>
        <p:txBody>
          <a:bodyPr lIns="71579" tIns="35790" rIns="71579" bIns="35790"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65480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683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endParaRPr lang="en-US" dirty="0">
              <a:solidFill>
                <a:srgbClr val="68717A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477359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856429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417600" y="1076400"/>
            <a:ext cx="8308800" cy="356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zh-CN"/>
              <a:t>Click icon to add table</a:t>
            </a:r>
            <a:endParaRPr lang="en-US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671139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10" name="SmartArt Placeholder 2"/>
          <p:cNvSpPr>
            <a:spLocks noGrp="1"/>
          </p:cNvSpPr>
          <p:nvPr>
            <p:ph type="dgm" sz="quarter" idx="14"/>
          </p:nvPr>
        </p:nvSpPr>
        <p:spPr>
          <a:xfrm>
            <a:off x="417600" y="1076400"/>
            <a:ext cx="8308800" cy="356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icon to add SmartArt graphic</a:t>
            </a:r>
            <a:endParaRPr lang="en-US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470934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715704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4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zh-CN" noProof="0"/>
              <a:t>Click icon to add table</a:t>
            </a:r>
            <a:endParaRPr lang="en-US" noProof="0" dirty="0"/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805979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75856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34400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105156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5"/>
          </p:nvPr>
        </p:nvSpPr>
        <p:spPr>
          <a:xfrm>
            <a:off x="417312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icon to add table</a:t>
            </a:r>
            <a:endParaRPr lang="en-US" dirty="0"/>
          </a:p>
        </p:txBody>
      </p:sp>
      <p:sp>
        <p:nvSpPr>
          <p:cNvPr id="14" name="Table Placeholder 2"/>
          <p:cNvSpPr>
            <a:spLocks noGrp="1"/>
          </p:cNvSpPr>
          <p:nvPr>
            <p:ph type="tbl" sz="quarter" idx="16"/>
          </p:nvPr>
        </p:nvSpPr>
        <p:spPr>
          <a:xfrm>
            <a:off x="6132423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icon to add table</a:t>
            </a:r>
            <a:endParaRPr lang="en-US" dirty="0"/>
          </a:p>
        </p:txBody>
      </p:sp>
      <p:sp>
        <p:nvSpPr>
          <p:cNvPr id="15" name="Table Placeholder 2"/>
          <p:cNvSpPr>
            <a:spLocks noGrp="1"/>
          </p:cNvSpPr>
          <p:nvPr>
            <p:ph type="tbl" sz="quarter" idx="17"/>
          </p:nvPr>
        </p:nvSpPr>
        <p:spPr>
          <a:xfrm>
            <a:off x="3273879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icon to add table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890142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5 White - four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5560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67172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9"/>
          <p:cNvSpPr>
            <a:spLocks noGrp="1"/>
          </p:cNvSpPr>
          <p:nvPr>
            <p:ph type="ftr" sz="quarter" idx="3"/>
          </p:nvPr>
        </p:nvSpPr>
        <p:spPr>
          <a:xfrm>
            <a:off x="2483768" y="4810725"/>
            <a:ext cx="4176464" cy="1586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cs typeface="Arial" charset="0"/>
              </a:rPr>
              <a:t>Confidential</a:t>
            </a:r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280181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59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Internal use only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edit headline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483216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75856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344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9603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421510" y="4926090"/>
            <a:ext cx="1656673" cy="157159"/>
          </a:xfrm>
        </p:spPr>
        <p:txBody>
          <a:bodyPr/>
          <a:lstStyle>
            <a:lvl1pPr>
              <a:defRPr sz="799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6342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8582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2293264072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D69DC-9F16-4CA4-A0E0-1872B8AD5D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&lt;Document ID: change ID in footer or remove&gt; &lt;Change information classification in footer&gt;</a:t>
            </a:r>
            <a:endParaRPr lang="en-US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99A4E175-66C0-4DDD-AA07-5D4B03CEA1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F4102E0A-65A1-4E0C-ABCA-2CEBB8D5B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517380562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Contents Page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00" y="4806000"/>
            <a:ext cx="691200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56295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3" y="1087438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0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8717A"/>
                </a:solidFill>
                <a:effectLst/>
                <a:uLnTx/>
                <a:uFillTx/>
                <a:latin typeface="Arial"/>
                <a:cs typeface="Arial" charset="0"/>
              </a:rPr>
              <a:t>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3107798335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7600" y="288000"/>
            <a:ext cx="8244000" cy="2253600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4400" baseline="0">
                <a:solidFill>
                  <a:schemeClr val="tx2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68705920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&lt;Change information classification in footer&gt;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1"/>
            <a:ext cx="8308800" cy="3507974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79720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41995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8118" y="1080000"/>
            <a:ext cx="83088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1560">
                <a:solidFill>
                  <a:schemeClr val="tx2"/>
                </a:solidFill>
              </a:defRPr>
            </a:lvl1pPr>
            <a:lvl2pPr marL="449280" algn="l">
              <a:defRPr sz="1365">
                <a:solidFill>
                  <a:schemeClr val="tx2"/>
                </a:solidFill>
              </a:defRPr>
            </a:lvl2pPr>
            <a:lvl3pPr marL="673920" indent="-224640" algn="l">
              <a:defRPr sz="1170">
                <a:solidFill>
                  <a:schemeClr val="tx2"/>
                </a:solidFill>
              </a:defRPr>
            </a:lvl3pPr>
            <a:lvl4pPr marL="898560" algn="l">
              <a:defRPr sz="975">
                <a:solidFill>
                  <a:schemeClr val="tx2"/>
                </a:solidFill>
              </a:defRPr>
            </a:lvl4pPr>
            <a:lvl5pPr marL="1123200" algn="l">
              <a:defRPr sz="78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275856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78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>
                <a:solidFill>
                  <a:srgbClr val="001135"/>
                </a:solidFill>
                <a:cs typeface="Arial" panose="020B0604020202020204" pitchFamily="34" charset="0"/>
              </a:rPr>
              <a:t>&lt;Confidential&gt;</a:t>
            </a:r>
            <a:endParaRPr lang="en-GB" dirty="0">
              <a:solidFill>
                <a:srgbClr val="001135"/>
              </a:solidFill>
              <a:cs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195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457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95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457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5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974136956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0187380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D69DC-9F16-4CA4-A0E0-1872B8AD5D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&lt;Document ID: change ID in footer or remove&gt; &lt;Change information classification in footer&gt;</a:t>
            </a:r>
            <a:endParaRPr lang="en-US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99A4E175-66C0-4DDD-AA07-5D4B03CEA1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F4102E0A-65A1-4E0C-ABCA-2CEBB8D5B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25625675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3" y="1087438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0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3983354493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17513" y="536399"/>
            <a:ext cx="8229600" cy="302400"/>
          </a:xfrm>
        </p:spPr>
        <p:txBody>
          <a:bodyPr/>
          <a:lstStyle>
            <a:lvl1pPr>
              <a:buNone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76498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3" y="1087438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0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7193066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6764082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758716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2" y="537792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6169789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3" y="537792"/>
            <a:ext cx="8227649" cy="301625"/>
          </a:xfrm>
          <a:prstGeom prst="rect">
            <a:avLst/>
          </a:prstGeom>
        </p:spPr>
        <p:txBody>
          <a:bodyPr lIns="91395" tIns="45697" rIns="91395" bIns="45697"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68717A"/>
                </a:solidFill>
                <a:cs typeface="Arial" charset="0"/>
              </a:rPr>
              <a:t>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2114531522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FCBB-6807-4D09-ACDB-B1B1258121A3}" type="datetimeFigureOut">
              <a:rPr lang="zh-CN" altLang="en-US" smtClean="0"/>
              <a:pPr/>
              <a:t>2019/9/8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5D27-EF98-47DF-AAFD-EC833EABD57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717799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17513" y="536399"/>
            <a:ext cx="8229600" cy="302400"/>
          </a:xfrm>
        </p:spPr>
        <p:txBody>
          <a:bodyPr/>
          <a:lstStyle>
            <a:lvl1pPr>
              <a:buNone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9582522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3" y="1087438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0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54682528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14499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74211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200041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2" y="537792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6442106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edit headline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271516572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27" name="AutoShape 3"/>
          <p:cNvSpPr>
            <a:spLocks noChangeAspect="1" noChangeArrowheads="1" noTextEdit="1"/>
          </p:cNvSpPr>
          <p:nvPr userDrawn="1"/>
        </p:nvSpPr>
        <p:spPr bwMode="auto">
          <a:xfrm>
            <a:off x="251558" y="4720829"/>
            <a:ext cx="9144000" cy="29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790882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377070856"/>
      </p:ext>
    </p:extLst>
  </p:cSld>
  <p:clrMapOvr>
    <a:masterClrMapping/>
  </p:clrMapOvr>
  <p:transition spd="slow" advClick="0">
    <p:wipe dir="r"/>
  </p:transition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3" y="537792"/>
            <a:ext cx="8227649" cy="301625"/>
          </a:xfrm>
          <a:prstGeom prst="rect">
            <a:avLst/>
          </a:prstGeom>
        </p:spPr>
        <p:txBody>
          <a:bodyPr lIns="91395" tIns="45697" rIns="91395" bIns="45697"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68717A"/>
                </a:solidFill>
                <a:cs typeface="Arial" charset="0"/>
              </a:rPr>
              <a:t>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110336416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FCBB-6807-4D09-ACDB-B1B1258121A3}" type="datetimeFigureOut">
              <a:rPr lang="zh-CN" altLang="en-US" smtClean="0"/>
              <a:pPr/>
              <a:t>2019/9/8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F5D27-EF98-47DF-AAFD-EC833EABD57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283249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122398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295471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417600" y="1076400"/>
            <a:ext cx="8308800" cy="356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zh-CN"/>
              <a:t>Click icon to add table</a:t>
            </a:r>
            <a:endParaRPr lang="en-US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3172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10182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10" name="SmartArt Placeholder 2"/>
          <p:cNvSpPr>
            <a:spLocks noGrp="1"/>
          </p:cNvSpPr>
          <p:nvPr>
            <p:ph type="dgm" sz="quarter" idx="14"/>
          </p:nvPr>
        </p:nvSpPr>
        <p:spPr>
          <a:xfrm>
            <a:off x="417600" y="1076400"/>
            <a:ext cx="8308800" cy="356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icon to add SmartArt graphic</a:t>
            </a:r>
            <a:endParaRPr lang="en-US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276403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492109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4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zh-CN" noProof="0"/>
              <a:t>Click icon to add table</a:t>
            </a:r>
            <a:endParaRPr lang="en-US" noProof="0" dirty="0"/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785669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75856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34400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223998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5"/>
          </p:nvPr>
        </p:nvSpPr>
        <p:spPr>
          <a:xfrm>
            <a:off x="417312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icon to add table</a:t>
            </a:r>
            <a:endParaRPr lang="en-US" dirty="0"/>
          </a:p>
        </p:txBody>
      </p:sp>
      <p:sp>
        <p:nvSpPr>
          <p:cNvPr id="14" name="Table Placeholder 2"/>
          <p:cNvSpPr>
            <a:spLocks noGrp="1"/>
          </p:cNvSpPr>
          <p:nvPr>
            <p:ph type="tbl" sz="quarter" idx="16"/>
          </p:nvPr>
        </p:nvSpPr>
        <p:spPr>
          <a:xfrm>
            <a:off x="6132423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icon to add table</a:t>
            </a:r>
            <a:endParaRPr lang="en-US" dirty="0"/>
          </a:p>
        </p:txBody>
      </p:sp>
      <p:sp>
        <p:nvSpPr>
          <p:cNvPr id="15" name="Table Placeholder 2"/>
          <p:cNvSpPr>
            <a:spLocks noGrp="1"/>
          </p:cNvSpPr>
          <p:nvPr>
            <p:ph type="tbl" sz="quarter" idx="17"/>
          </p:nvPr>
        </p:nvSpPr>
        <p:spPr>
          <a:xfrm>
            <a:off x="3273879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icon to add table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124058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5 White - four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5560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328481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1135"/>
                </a:solidFill>
                <a:cs typeface="Arial" panose="020B0604020202020204" pitchFamily="34" charset="0"/>
              </a:rPr>
              <a:t>Confidential</a:t>
            </a:r>
            <a:endParaRPr lang="en-US" dirty="0">
              <a:solidFill>
                <a:srgbClr val="001135"/>
              </a:solidFill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807600911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3" y="1087438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0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8717A"/>
                </a:solidFill>
                <a:effectLst/>
                <a:uLnTx/>
                <a:uFillTx/>
                <a:latin typeface="Arial"/>
                <a:cs typeface="Arial" charset="0"/>
              </a:rPr>
              <a:t>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2184542835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baseline="0">
                <a:solidFill>
                  <a:schemeClr val="tx1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406673967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88001"/>
            <a:ext cx="8229600" cy="311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6" y="537792"/>
            <a:ext cx="8227649" cy="3016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1826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81917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417600" y="1076400"/>
            <a:ext cx="8308800" cy="356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24051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6657638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7600" y="288000"/>
            <a:ext cx="8244000" cy="2253600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4400" baseline="0">
                <a:solidFill>
                  <a:schemeClr val="tx2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38935425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008966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1950841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1135"/>
                </a:solidFill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8120" y="279249"/>
            <a:ext cx="8229600" cy="311789"/>
          </a:xfrm>
          <a:prstGeom prst="rect">
            <a:avLst/>
          </a:prstGeom>
        </p:spPr>
        <p:txBody>
          <a:bodyPr vert="horz" lIns="0" rIns="72000" anchor="ctr" anchorCtr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18120" y="537790"/>
            <a:ext cx="8227649" cy="301625"/>
          </a:xfrm>
        </p:spPr>
        <p:txBody>
          <a:bodyPr vert="horz" rIns="72000" anchor="ctr" anchorCtr="0"/>
          <a:lstStyle>
            <a:lvl1pPr marL="0" indent="0">
              <a:buFont typeface="Arial"/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6496081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000" baseline="0" noProof="0" dirty="0">
                <a:ea typeface="微软雅黑" panose="020B0503020204020204" pitchFamily="34" charset="-122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noProof="0" dirty="0"/>
              <a:t>Click to edit headline</a:t>
            </a:r>
          </a:p>
        </p:txBody>
      </p:sp>
      <p:sp>
        <p:nvSpPr>
          <p:cNvPr id="6" name="Footer Placeholder 27">
            <a:extLst>
              <a:ext uri="{FF2B5EF4-FFF2-40B4-BE49-F238E27FC236}">
                <a16:creationId xmlns:a16="http://schemas.microsoft.com/office/drawing/2014/main" id="{9582C653-70A1-4EFE-8EF0-3C0CE91C3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" panose="020B0503020202020204" pitchFamily="34" charset="0"/>
                <a:ea typeface="Nokia Pure Text" panose="020B0503020202020204" pitchFamily="34" charset="0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23419515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000" baseline="0" noProof="0" dirty="0">
                <a:ea typeface="微软雅黑" panose="020B0503020204020204" pitchFamily="34" charset="-122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noProof="0" dirty="0"/>
              <a:t>Click to edit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7" name="Footer Placeholder 27">
            <a:extLst>
              <a:ext uri="{FF2B5EF4-FFF2-40B4-BE49-F238E27FC236}">
                <a16:creationId xmlns:a16="http://schemas.microsoft.com/office/drawing/2014/main" id="{F1E89D08-DDD3-4AB9-95DA-16431BE36B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" panose="020B0503020202020204" pitchFamily="34" charset="0"/>
                <a:ea typeface="Nokia Pure Text" panose="020B0503020202020204" pitchFamily="34" charset="0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214517873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000" baseline="0" noProof="0" dirty="0">
                <a:ea typeface="微软雅黑" panose="020B0503020204020204" pitchFamily="34" charset="-122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noProof="0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04614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1" y="537791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0613465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17513" y="536399"/>
            <a:ext cx="8229600" cy="302400"/>
          </a:xfrm>
        </p:spPr>
        <p:txBody>
          <a:bodyPr/>
          <a:lstStyle>
            <a:lvl1pPr>
              <a:buNone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6324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10" name="SmartArt Placeholder 2"/>
          <p:cNvSpPr>
            <a:spLocks noGrp="1"/>
          </p:cNvSpPr>
          <p:nvPr>
            <p:ph type="dgm" sz="quarter" idx="14"/>
          </p:nvPr>
        </p:nvSpPr>
        <p:spPr>
          <a:xfrm>
            <a:off x="417600" y="1076400"/>
            <a:ext cx="8308800" cy="356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58542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3" y="1087438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0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66714643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8978123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245946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2" y="537792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891908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2" y="537792"/>
            <a:ext cx="8227649" cy="3016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4752002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0825" y="123479"/>
            <a:ext cx="8642350" cy="57661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29"/>
          <p:cNvSpPr>
            <a:spLocks noGrp="1"/>
          </p:cNvSpPr>
          <p:nvPr>
            <p:ph type="ftr" sz="quarter" idx="3"/>
          </p:nvPr>
        </p:nvSpPr>
        <p:spPr>
          <a:xfrm>
            <a:off x="2483768" y="4810725"/>
            <a:ext cx="4176464" cy="1586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cs typeface="Arial" charset="0"/>
              </a:rPr>
              <a:t>Confidential</a:t>
            </a:r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235798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1135"/>
                </a:solidFill>
                <a:cs typeface="Arial" panose="020B0604020202020204" pitchFamily="34" charset="0"/>
              </a:rPr>
              <a:t>Internal</a:t>
            </a:r>
            <a:endParaRPr lang="en-US" dirty="0">
              <a:solidFill>
                <a:srgbClr val="001135"/>
              </a:solidFill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77361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811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  <a:lvl2pPr marL="460800" algn="l">
              <a:defRPr sz="1400">
                <a:solidFill>
                  <a:schemeClr val="tx2"/>
                </a:solidFill>
              </a:defRPr>
            </a:lvl2pPr>
            <a:lvl3pPr marL="691200" indent="-230400" algn="l">
              <a:defRPr sz="1200">
                <a:solidFill>
                  <a:schemeClr val="tx2"/>
                </a:solidFill>
              </a:defRPr>
            </a:lvl3pPr>
            <a:lvl4pPr marL="921600" algn="l">
              <a:defRPr sz="1000">
                <a:solidFill>
                  <a:schemeClr val="tx2"/>
                </a:solidFill>
              </a:defRPr>
            </a:lvl4pPr>
            <a:lvl5pPr marL="1152000" algn="l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>
                <a:cs typeface="Arial" panose="020B0604020202020204" pitchFamily="34" charset="0"/>
              </a:rPr>
              <a:t>Internal</a:t>
            </a:r>
            <a:endParaRPr lang="en-GB" dirty="0">
              <a:cs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603976793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2659520337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27" name="AutoShape 3"/>
          <p:cNvSpPr>
            <a:spLocks noChangeAspect="1" noChangeArrowheads="1" noTextEdit="1"/>
          </p:cNvSpPr>
          <p:nvPr userDrawn="1"/>
        </p:nvSpPr>
        <p:spPr bwMode="auto">
          <a:xfrm>
            <a:off x="251558" y="4720829"/>
            <a:ext cx="9144000" cy="29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9009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628738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&lt;Change information classification in footer&gt;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1"/>
            <a:ext cx="8308800" cy="3507974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789" indent="-230394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183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577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1972" indent="-228594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7262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89716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8118" y="1080000"/>
            <a:ext cx="83088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1560">
                <a:solidFill>
                  <a:schemeClr val="tx2"/>
                </a:solidFill>
              </a:defRPr>
            </a:lvl1pPr>
            <a:lvl2pPr marL="449280" algn="l">
              <a:defRPr sz="1365">
                <a:solidFill>
                  <a:schemeClr val="tx2"/>
                </a:solidFill>
              </a:defRPr>
            </a:lvl2pPr>
            <a:lvl3pPr marL="673920" indent="-224640" algn="l">
              <a:defRPr sz="1170">
                <a:solidFill>
                  <a:schemeClr val="tx2"/>
                </a:solidFill>
              </a:defRPr>
            </a:lvl3pPr>
            <a:lvl4pPr marL="898560" algn="l">
              <a:defRPr sz="975">
                <a:solidFill>
                  <a:schemeClr val="tx2"/>
                </a:solidFill>
              </a:defRPr>
            </a:lvl4pPr>
            <a:lvl5pPr marL="1123200" algn="l">
              <a:defRPr sz="78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275856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78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>
                <a:solidFill>
                  <a:srgbClr val="001135"/>
                </a:solidFill>
                <a:cs typeface="Arial" panose="020B0604020202020204" pitchFamily="34" charset="0"/>
              </a:rPr>
              <a:t>&lt;Confidential&gt;</a:t>
            </a:r>
            <a:endParaRPr lang="en-GB" dirty="0">
              <a:solidFill>
                <a:srgbClr val="001135"/>
              </a:solidFill>
              <a:cs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195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457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95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457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5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94694291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1546245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779252" rtl="0" eaLnBrk="1" latinLnBrk="0" hangingPunct="1">
              <a:spcBef>
                <a:spcPct val="0"/>
              </a:spcBef>
              <a:buNone/>
              <a:defRPr lang="en-GB" sz="2000" b="1" kern="1200" dirty="0">
                <a:solidFill>
                  <a:srgbClr val="3085BC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0400"/>
            <a:ext cx="8229600" cy="3680626"/>
          </a:xfrm>
        </p:spPr>
        <p:txBody>
          <a:bodyPr/>
          <a:lstStyle>
            <a:lvl1pPr>
              <a:defRPr>
                <a:solidFill>
                  <a:srgbClr val="3085BC"/>
                </a:solidFill>
              </a:defRPr>
            </a:lvl1pPr>
            <a:lvl2pPr marL="613584" indent="-306792">
              <a:spcBef>
                <a:spcPts val="0"/>
              </a:spcBef>
              <a:defRPr>
                <a:solidFill>
                  <a:srgbClr val="3085BC"/>
                </a:solidFill>
              </a:defRPr>
            </a:lvl2pPr>
            <a:lvl3pPr>
              <a:defRPr>
                <a:solidFill>
                  <a:srgbClr val="3085BC"/>
                </a:solidFill>
              </a:defRPr>
            </a:lvl3pPr>
            <a:lvl4pPr>
              <a:defRPr>
                <a:solidFill>
                  <a:srgbClr val="3085BC"/>
                </a:solidFill>
              </a:defRPr>
            </a:lvl4pPr>
            <a:lvl5pPr>
              <a:defRPr>
                <a:solidFill>
                  <a:srgbClr val="3085B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7183741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1135"/>
                </a:solidFill>
                <a:cs typeface="Arial" panose="020B0604020202020204" pitchFamily="34" charset="0"/>
              </a:rPr>
              <a:t>Confidential</a:t>
            </a:r>
            <a:endParaRPr lang="en-US" dirty="0">
              <a:solidFill>
                <a:srgbClr val="001135"/>
              </a:solidFill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2546679263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D69DC-9F16-4CA4-A0E0-1872B8AD5D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&lt;Document ID: change ID in footer or remove&gt; &lt;Change information classification in footer&gt;</a:t>
            </a:r>
            <a:endParaRPr lang="en-US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99A4E175-66C0-4DDD-AA07-5D4B03CEA1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F4102E0A-65A1-4E0C-ABCA-2CEBB8D5B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176643127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870638371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 dirty="0"/>
              <a:t>&lt;Document ID: change ID in footer or remove&gt; &lt;Change information classification in footer&gt;</a:t>
            </a:r>
          </a:p>
        </p:txBody>
      </p:sp>
      <p:sp>
        <p:nvSpPr>
          <p:cNvPr id="6" name="TextBox 18"/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2018 Nokia</a:t>
            </a:r>
          </a:p>
        </p:txBody>
      </p:sp>
      <p:pic>
        <p:nvPicPr>
          <p:cNvPr id="7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226" y="4651000"/>
            <a:ext cx="1008112" cy="424363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551615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 dirty="0"/>
              <a:t>&lt;Document ID: change ID in footer or remove&gt; &lt;Change information classification in footer&gt;</a:t>
            </a:r>
          </a:p>
        </p:txBody>
      </p:sp>
      <p:pic>
        <p:nvPicPr>
          <p:cNvPr id="7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226" y="4651000"/>
            <a:ext cx="1008112" cy="424363"/>
          </a:xfrm>
          <a:prstGeom prst="rect">
            <a:avLst/>
          </a:prstGeom>
        </p:spPr>
      </p:pic>
      <p:sp>
        <p:nvSpPr>
          <p:cNvPr id="8" name="TextBox 18"/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2018 Nokia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2205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4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890889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417600" y="1076400"/>
            <a:ext cx="8308800" cy="356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zh-CN" dirty="0"/>
              <a:t>Click icon to add table</a:t>
            </a:r>
            <a:endParaRPr lang="en-US" dirty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 dirty="0"/>
              <a:t>&lt;Document ID: change ID in footer or remove&gt; &lt;Change information classification in footer&gt;</a:t>
            </a:r>
          </a:p>
        </p:txBody>
      </p:sp>
      <p:pic>
        <p:nvPicPr>
          <p:cNvPr id="7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226" y="4651000"/>
            <a:ext cx="1008112" cy="424363"/>
          </a:xfrm>
          <a:prstGeom prst="rect">
            <a:avLst/>
          </a:prstGeom>
        </p:spPr>
      </p:pic>
      <p:sp>
        <p:nvSpPr>
          <p:cNvPr id="8" name="TextBox 18"/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2018 Nokia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469257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10" name="SmartArt Placeholder 2"/>
          <p:cNvSpPr>
            <a:spLocks noGrp="1"/>
          </p:cNvSpPr>
          <p:nvPr>
            <p:ph type="dgm" sz="quarter" idx="14"/>
          </p:nvPr>
        </p:nvSpPr>
        <p:spPr>
          <a:xfrm>
            <a:off x="417600" y="1076400"/>
            <a:ext cx="8308800" cy="356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icon to add SmartArt graphic</a:t>
            </a:r>
            <a:endParaRPr lang="en-US" dirty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 dirty="0"/>
              <a:t>&lt;Document ID: change ID in footer or remove&gt; &lt;Change information classification in footer&gt;</a:t>
            </a:r>
          </a:p>
        </p:txBody>
      </p:sp>
      <p:pic>
        <p:nvPicPr>
          <p:cNvPr id="7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226" y="4651000"/>
            <a:ext cx="1008112" cy="424363"/>
          </a:xfrm>
          <a:prstGeom prst="rect">
            <a:avLst/>
          </a:prstGeom>
        </p:spPr>
      </p:pic>
      <p:sp>
        <p:nvSpPr>
          <p:cNvPr id="8" name="TextBox 18"/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2018 Nokia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918701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 dirty="0"/>
              <a:t>&lt;Document ID: change ID in footer or remove&gt; &lt;Change information classification in footer&gt;</a:t>
            </a:r>
          </a:p>
        </p:txBody>
      </p:sp>
      <p:pic>
        <p:nvPicPr>
          <p:cNvPr id="10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226" y="4651000"/>
            <a:ext cx="1008112" cy="424363"/>
          </a:xfrm>
          <a:prstGeom prst="rect">
            <a:avLst/>
          </a:prstGeom>
        </p:spPr>
      </p:pic>
      <p:sp>
        <p:nvSpPr>
          <p:cNvPr id="11" name="TextBox 18"/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2018 Nokia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791166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4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zh-CN" noProof="0" dirty="0"/>
              <a:t>Click icon to add table</a:t>
            </a:r>
            <a:endParaRPr lang="en-US" noProof="0" dirty="0"/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 dirty="0"/>
              <a:t>&lt;Document ID: change ID in footer or remove&gt; &lt;Change information classification in footer&gt;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226" y="4651000"/>
            <a:ext cx="1008112" cy="424363"/>
          </a:xfrm>
          <a:prstGeom prst="rect">
            <a:avLst/>
          </a:prstGeom>
        </p:spPr>
      </p:pic>
      <p:sp>
        <p:nvSpPr>
          <p:cNvPr id="10" name="TextBox 18"/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2018 Nokia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613466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75856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34400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 dirty="0"/>
              <a:t>&lt;Document ID: change ID in footer or remove&gt; &lt;Change information classification in footer&gt;</a:t>
            </a:r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226" y="4651000"/>
            <a:ext cx="1008112" cy="424363"/>
          </a:xfrm>
          <a:prstGeom prst="rect">
            <a:avLst/>
          </a:prstGeom>
        </p:spPr>
      </p:pic>
      <p:sp>
        <p:nvSpPr>
          <p:cNvPr id="12" name="TextBox 18"/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2018 Nokia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723028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5"/>
          </p:nvPr>
        </p:nvSpPr>
        <p:spPr>
          <a:xfrm>
            <a:off x="417312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icon to add table</a:t>
            </a:r>
            <a:endParaRPr lang="en-US" dirty="0"/>
          </a:p>
        </p:txBody>
      </p:sp>
      <p:sp>
        <p:nvSpPr>
          <p:cNvPr id="14" name="Table Placeholder 2"/>
          <p:cNvSpPr>
            <a:spLocks noGrp="1"/>
          </p:cNvSpPr>
          <p:nvPr>
            <p:ph type="tbl" sz="quarter" idx="16"/>
          </p:nvPr>
        </p:nvSpPr>
        <p:spPr>
          <a:xfrm>
            <a:off x="6132423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icon to add table</a:t>
            </a:r>
            <a:endParaRPr lang="en-US" dirty="0"/>
          </a:p>
        </p:txBody>
      </p:sp>
      <p:sp>
        <p:nvSpPr>
          <p:cNvPr id="15" name="Table Placeholder 2"/>
          <p:cNvSpPr>
            <a:spLocks noGrp="1"/>
          </p:cNvSpPr>
          <p:nvPr>
            <p:ph type="tbl" sz="quarter" idx="17"/>
          </p:nvPr>
        </p:nvSpPr>
        <p:spPr>
          <a:xfrm>
            <a:off x="3273879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icon to add table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 dirty="0"/>
              <a:t>&lt;Document ID: change ID in footer or remove&gt; &lt;Change information classification in footer&gt;</a:t>
            </a:r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226" y="4651000"/>
            <a:ext cx="1008112" cy="424363"/>
          </a:xfrm>
          <a:prstGeom prst="rect">
            <a:avLst/>
          </a:prstGeom>
        </p:spPr>
      </p:pic>
      <p:sp>
        <p:nvSpPr>
          <p:cNvPr id="10" name="TextBox 18"/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2018 Nokia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006945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5 White - four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5560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 dirty="0"/>
              <a:t>&lt;Document ID: change ID in footer or remove&gt; &lt;Change information classification in footer&gt;</a:t>
            </a:r>
          </a:p>
        </p:txBody>
      </p:sp>
      <p:pic>
        <p:nvPicPr>
          <p:cNvPr id="14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226" y="4651000"/>
            <a:ext cx="1008112" cy="424363"/>
          </a:xfrm>
          <a:prstGeom prst="rect">
            <a:avLst/>
          </a:prstGeom>
        </p:spPr>
      </p:pic>
      <p:sp>
        <p:nvSpPr>
          <p:cNvPr id="15" name="TextBox 18"/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2018 Nokia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955412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"/>
            <a:ext cx="9144000" cy="5138927"/>
          </a:xfrm>
          <a:prstGeom prst="rect">
            <a:avLst/>
          </a:prstGeom>
        </p:spPr>
      </p:pic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226" y="4651000"/>
            <a:ext cx="1008112" cy="424363"/>
          </a:xfrm>
          <a:prstGeom prst="rect">
            <a:avLst/>
          </a:prstGeom>
        </p:spPr>
      </p:pic>
      <p:sp>
        <p:nvSpPr>
          <p:cNvPr id="5" name="TextBox 18"/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2018 Nokia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80000" cy="5144608"/>
          </a:xfrm>
          <a:prstGeom prst="rect">
            <a:avLst/>
          </a:prstGeom>
        </p:spPr>
      </p:pic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226" y="4651000"/>
            <a:ext cx="1008112" cy="424363"/>
          </a:xfrm>
          <a:prstGeom prst="rect">
            <a:avLst/>
          </a:prstGeom>
        </p:spPr>
      </p:pic>
      <p:sp>
        <p:nvSpPr>
          <p:cNvPr id="5" name="TextBox 18"/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2018 Nokia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3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 descr="AdobeStock_94806003.jpe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226" y="4651000"/>
            <a:ext cx="1008112" cy="424363"/>
          </a:xfrm>
          <a:prstGeom prst="rect">
            <a:avLst/>
          </a:prstGeom>
        </p:spPr>
      </p:pic>
      <p:sp>
        <p:nvSpPr>
          <p:cNvPr id="5" name="TextBox 18"/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2018 Nokia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31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75856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34400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7102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3999" cy="5613401"/>
          </a:xfrm>
          <a:prstGeom prst="rect">
            <a:avLst/>
          </a:prstGeom>
        </p:spPr>
      </p:pic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5" name="TextBox 18"/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2018 Nokia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8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5813" y="4648933"/>
            <a:ext cx="1009152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0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5049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13831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417600" y="1076400"/>
            <a:ext cx="8308800" cy="356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zh-CN"/>
              <a:t>Click icon to add table</a:t>
            </a:r>
            <a:endParaRPr lang="en-US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580974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10" name="SmartArt Placeholder 2"/>
          <p:cNvSpPr>
            <a:spLocks noGrp="1"/>
          </p:cNvSpPr>
          <p:nvPr>
            <p:ph type="dgm" sz="quarter" idx="14"/>
          </p:nvPr>
        </p:nvSpPr>
        <p:spPr>
          <a:xfrm>
            <a:off x="417600" y="1076400"/>
            <a:ext cx="8308800" cy="356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icon to add SmartArt graphic</a:t>
            </a:r>
            <a:endParaRPr lang="en-US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469126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91665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4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zh-CN" noProof="0"/>
              <a:t>Click icon to add table</a:t>
            </a:r>
            <a:endParaRPr lang="en-US" noProof="0" dirty="0"/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45015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75856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34400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04364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5"/>
          </p:nvPr>
        </p:nvSpPr>
        <p:spPr>
          <a:xfrm>
            <a:off x="417312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icon to add table</a:t>
            </a:r>
            <a:endParaRPr lang="en-US" dirty="0"/>
          </a:p>
        </p:txBody>
      </p:sp>
      <p:sp>
        <p:nvSpPr>
          <p:cNvPr id="14" name="Table Placeholder 2"/>
          <p:cNvSpPr>
            <a:spLocks noGrp="1"/>
          </p:cNvSpPr>
          <p:nvPr>
            <p:ph type="tbl" sz="quarter" idx="16"/>
          </p:nvPr>
        </p:nvSpPr>
        <p:spPr>
          <a:xfrm>
            <a:off x="6132423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icon to add table</a:t>
            </a:r>
            <a:endParaRPr lang="en-US" dirty="0"/>
          </a:p>
        </p:txBody>
      </p:sp>
      <p:sp>
        <p:nvSpPr>
          <p:cNvPr id="15" name="Table Placeholder 2"/>
          <p:cNvSpPr>
            <a:spLocks noGrp="1"/>
          </p:cNvSpPr>
          <p:nvPr>
            <p:ph type="tbl" sz="quarter" idx="17"/>
          </p:nvPr>
        </p:nvSpPr>
        <p:spPr>
          <a:xfrm>
            <a:off x="3273879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icon to add table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4831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5 White - four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5560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 noProof="0"/>
              <a:t>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1396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5"/>
          </p:nvPr>
        </p:nvSpPr>
        <p:spPr>
          <a:xfrm>
            <a:off x="417312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4" name="Table Placeholder 2"/>
          <p:cNvSpPr>
            <a:spLocks noGrp="1"/>
          </p:cNvSpPr>
          <p:nvPr>
            <p:ph type="tbl" sz="quarter" idx="16"/>
          </p:nvPr>
        </p:nvSpPr>
        <p:spPr>
          <a:xfrm>
            <a:off x="6132423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Table Placeholder 2"/>
          <p:cNvSpPr>
            <a:spLocks noGrp="1"/>
          </p:cNvSpPr>
          <p:nvPr>
            <p:ph type="tbl" sz="quarter" idx="17"/>
          </p:nvPr>
        </p:nvSpPr>
        <p:spPr>
          <a:xfrm>
            <a:off x="3273879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34795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59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1135"/>
                </a:solidFill>
                <a:cs typeface="Arial" panose="020B0604020202020204" pitchFamily="34" charset="0"/>
              </a:rPr>
              <a:t>Nokia internal use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edit headline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97892425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 txBox="1">
            <a:spLocks/>
          </p:cNvSpPr>
          <p:nvPr/>
        </p:nvSpPr>
        <p:spPr>
          <a:xfrm>
            <a:off x="4410075" y="4765675"/>
            <a:ext cx="371475" cy="179388"/>
          </a:xfrm>
          <a:prstGeom prst="rect">
            <a:avLst/>
          </a:prstGeom>
        </p:spPr>
        <p:txBody>
          <a:bodyPr lIns="69613" tIns="34807" rIns="69613" bIns="34807" anchor="b"/>
          <a:lstStyle>
            <a:lvl1pPr>
              <a:defRPr>
                <a:solidFill>
                  <a:schemeClr val="tx1"/>
                </a:solidFill>
                <a:latin typeface="Nokia Pure Text" panose="020B05040406020603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Nokia Pure Text" panose="020B05040406020603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Nokia Pure Text" panose="020B05040406020603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Nokia Pure Text" panose="020B05040406020603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Nokia Pure Text" panose="020B05040406020603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okia Pure Text" panose="020B05040406020603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okia Pure Text" panose="020B05040406020603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okia Pure Text" panose="020B05040406020603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okia Pure Text" panose="020B0504040602060303" pitchFamily="34" charset="0"/>
              </a:defRPr>
            </a:lvl9pPr>
          </a:lstStyle>
          <a:p>
            <a:pPr algn="ctr">
              <a:defRPr/>
            </a:pPr>
            <a:fld id="{50B7B654-5E19-44E4-80F6-D77200C2B1B4}" type="slidenum">
              <a:rPr lang="en-US" altLang="zh-CN" sz="500" smtClean="0">
                <a:solidFill>
                  <a:srgbClr val="6597EC"/>
                </a:solidFill>
                <a:latin typeface="Trebuchet MS" panose="020B0603020202020204" pitchFamily="34" charset="0"/>
                <a:ea typeface="宋体" panose="02010600030101010101" pitchFamily="2" charset="-122"/>
              </a:rPr>
              <a:pPr algn="ctr">
                <a:defRPr/>
              </a:pPr>
              <a:t>‹#›</a:t>
            </a:fld>
            <a:endParaRPr lang="en-US" altLang="zh-CN" sz="500">
              <a:solidFill>
                <a:srgbClr val="6597EC"/>
              </a:solidFill>
              <a:latin typeface="Trebuchet MS" panose="020B06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86582" y="977506"/>
            <a:ext cx="8690952" cy="290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tlCol="0">
            <a:normAutofit/>
          </a:bodyPr>
          <a:lstStyle>
            <a:lvl1pPr marL="391574" indent="-391574" algn="l" defTabSz="696133" rtl="0" eaLnBrk="1" fontAlgn="base" latinLnBrk="0" hangingPunct="1">
              <a:spcAft>
                <a:spcPts val="457"/>
              </a:spcAft>
              <a:buClr>
                <a:srgbClr val="404040"/>
              </a:buClr>
              <a:buFont typeface="+mj-lt"/>
              <a:buAutoNum type="arabicPeriod"/>
              <a:defRPr lang="en-US" sz="2098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77383" indent="-129318" algn="l" defTabSz="696133" rtl="0" eaLnBrk="1" fontAlgn="base" latinLnBrk="0" hangingPunct="1">
              <a:spcAft>
                <a:spcPts val="457"/>
              </a:spcAft>
              <a:buFont typeface="+mj-lt"/>
              <a:buNone/>
              <a:defRPr lang="en-US" sz="1499" kern="1200" dirty="0" smtClean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2pPr>
            <a:lvl3pPr marL="348066" algn="l" defTabSz="696133" rtl="0" eaLnBrk="1" fontAlgn="base" latinLnBrk="0" hangingPunct="1">
              <a:spcAft>
                <a:spcPts val="457"/>
              </a:spcAft>
              <a:defRPr lang="en-US" sz="2098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8066" algn="l" defTabSz="696133" rtl="0" eaLnBrk="1" fontAlgn="base" latinLnBrk="0" hangingPunct="1">
              <a:spcAft>
                <a:spcPts val="457"/>
              </a:spcAft>
              <a:defRPr lang="en-US" sz="2098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48066" algn="l" defTabSz="696133" rtl="0" eaLnBrk="1" fontAlgn="base" latinLnBrk="0" hangingPunct="1">
              <a:spcAft>
                <a:spcPts val="457"/>
              </a:spcAft>
              <a:defRPr lang="en-US" sz="2098" kern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0152551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6478735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942" y="3305447"/>
            <a:ext cx="7771749" cy="1020927"/>
          </a:xfrm>
        </p:spPr>
        <p:txBody>
          <a:bodyPr anchor="t"/>
          <a:lstStyle>
            <a:lvl1pPr algn="l">
              <a:defRPr sz="3197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942" y="2180507"/>
            <a:ext cx="7771749" cy="1124910"/>
          </a:xfrm>
        </p:spPr>
        <p:txBody>
          <a:bodyPr anchor="b"/>
          <a:lstStyle>
            <a:lvl1pPr marL="0" indent="0">
              <a:buNone/>
              <a:defRPr sz="1499"/>
            </a:lvl1pPr>
            <a:lvl2pPr marL="352109" indent="0">
              <a:buNone/>
              <a:defRPr sz="1299"/>
            </a:lvl2pPr>
            <a:lvl3pPr marL="704201" indent="0">
              <a:buNone/>
              <a:defRPr sz="1199"/>
            </a:lvl3pPr>
            <a:lvl4pPr marL="1056301" indent="0">
              <a:buNone/>
              <a:defRPr sz="1099"/>
            </a:lvl4pPr>
            <a:lvl5pPr marL="1408397" indent="0">
              <a:buNone/>
              <a:defRPr sz="1099"/>
            </a:lvl5pPr>
            <a:lvl6pPr marL="1760498" indent="0">
              <a:buNone/>
              <a:defRPr sz="1099"/>
            </a:lvl6pPr>
            <a:lvl7pPr marL="2112597" indent="0">
              <a:buNone/>
              <a:defRPr sz="1099"/>
            </a:lvl7pPr>
            <a:lvl8pPr marL="2464697" indent="0">
              <a:buNone/>
              <a:defRPr sz="1099"/>
            </a:lvl8pPr>
            <a:lvl9pPr marL="2816797" indent="0">
              <a:buNone/>
              <a:defRPr sz="1099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412F53-F30E-4E85-BB3A-235F949006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3760611"/>
      </p:ext>
    </p:extLst>
  </p:cSld>
  <p:clrMapOvr>
    <a:masterClrMapping/>
  </p:clrMapOvr>
  <p:transition spd="med"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69401" y="1091309"/>
            <a:ext cx="8306342" cy="3384184"/>
          </a:xfrm>
        </p:spPr>
        <p:txBody>
          <a:bodyPr/>
          <a:lstStyle>
            <a:lvl1pPr>
              <a:defRPr sz="2198"/>
            </a:lvl1pPr>
            <a:lvl2pPr>
              <a:defRPr sz="1898"/>
            </a:lvl2pPr>
            <a:lvl3pPr>
              <a:defRPr sz="1499"/>
            </a:lvl3pPr>
            <a:lvl4pPr>
              <a:defRPr sz="1299"/>
            </a:lvl4pPr>
            <a:lvl5pPr>
              <a:defRPr sz="1299"/>
            </a:lvl5pPr>
            <a:lvl6pPr>
              <a:defRPr sz="1299"/>
            </a:lvl6pPr>
            <a:lvl7pPr>
              <a:defRPr sz="1299"/>
            </a:lvl7pPr>
            <a:lvl8pPr>
              <a:defRPr sz="1299"/>
            </a:lvl8pPr>
            <a:lvl9pPr>
              <a:defRPr sz="1299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6D47D-3536-4B03-AB53-61F74F9452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8245367"/>
      </p:ext>
    </p:extLst>
  </p:cSld>
  <p:clrMapOvr>
    <a:masterClrMapping/>
  </p:clrMapOvr>
  <p:transition spd="med"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421" y="205870"/>
            <a:ext cx="8229166" cy="857077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426" y="1151168"/>
            <a:ext cx="4040271" cy="480005"/>
          </a:xfrm>
        </p:spPr>
        <p:txBody>
          <a:bodyPr anchor="b"/>
          <a:lstStyle>
            <a:lvl1pPr marL="0" indent="0">
              <a:buNone/>
              <a:defRPr sz="1898" b="1"/>
            </a:lvl1pPr>
            <a:lvl2pPr marL="352109" indent="0">
              <a:buNone/>
              <a:defRPr sz="1499" b="1"/>
            </a:lvl2pPr>
            <a:lvl3pPr marL="704201" indent="0">
              <a:buNone/>
              <a:defRPr sz="1299" b="1"/>
            </a:lvl3pPr>
            <a:lvl4pPr marL="1056301" indent="0">
              <a:buNone/>
              <a:defRPr sz="1199" b="1"/>
            </a:lvl4pPr>
            <a:lvl5pPr marL="1408397" indent="0">
              <a:buNone/>
              <a:defRPr sz="1199" b="1"/>
            </a:lvl5pPr>
            <a:lvl6pPr marL="1760498" indent="0">
              <a:buNone/>
              <a:defRPr sz="1199" b="1"/>
            </a:lvl6pPr>
            <a:lvl7pPr marL="2112597" indent="0">
              <a:buNone/>
              <a:defRPr sz="1199" b="1"/>
            </a:lvl7pPr>
            <a:lvl8pPr marL="2464697" indent="0">
              <a:buNone/>
              <a:defRPr sz="1199" b="1"/>
            </a:lvl8pPr>
            <a:lvl9pPr marL="2816797" indent="0">
              <a:buNone/>
              <a:defRPr sz="1199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426" y="1631188"/>
            <a:ext cx="4040271" cy="2962999"/>
          </a:xfrm>
        </p:spPr>
        <p:txBody>
          <a:bodyPr/>
          <a:lstStyle>
            <a:lvl1pPr>
              <a:defRPr sz="1898"/>
            </a:lvl1pPr>
            <a:lvl2pPr>
              <a:defRPr sz="1499"/>
            </a:lvl2pPr>
            <a:lvl3pPr>
              <a:defRPr sz="1299"/>
            </a:lvl3pPr>
            <a:lvl4pPr>
              <a:defRPr sz="1199"/>
            </a:lvl4pPr>
            <a:lvl5pPr>
              <a:defRPr sz="1199"/>
            </a:lvl5pPr>
            <a:lvl6pPr>
              <a:defRPr sz="1199"/>
            </a:lvl6pPr>
            <a:lvl7pPr>
              <a:defRPr sz="1199"/>
            </a:lvl7pPr>
            <a:lvl8pPr>
              <a:defRPr sz="1199"/>
            </a:lvl8pPr>
            <a:lvl9pPr>
              <a:defRPr sz="1199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875" y="1151168"/>
            <a:ext cx="4041714" cy="480005"/>
          </a:xfrm>
        </p:spPr>
        <p:txBody>
          <a:bodyPr anchor="b"/>
          <a:lstStyle>
            <a:lvl1pPr marL="0" indent="0">
              <a:buNone/>
              <a:defRPr sz="1898" b="1"/>
            </a:lvl1pPr>
            <a:lvl2pPr marL="352109" indent="0">
              <a:buNone/>
              <a:defRPr sz="1499" b="1"/>
            </a:lvl2pPr>
            <a:lvl3pPr marL="704201" indent="0">
              <a:buNone/>
              <a:defRPr sz="1299" b="1"/>
            </a:lvl3pPr>
            <a:lvl4pPr marL="1056301" indent="0">
              <a:buNone/>
              <a:defRPr sz="1199" b="1"/>
            </a:lvl4pPr>
            <a:lvl5pPr marL="1408397" indent="0">
              <a:buNone/>
              <a:defRPr sz="1199" b="1"/>
            </a:lvl5pPr>
            <a:lvl6pPr marL="1760498" indent="0">
              <a:buNone/>
              <a:defRPr sz="1199" b="1"/>
            </a:lvl6pPr>
            <a:lvl7pPr marL="2112597" indent="0">
              <a:buNone/>
              <a:defRPr sz="1199" b="1"/>
            </a:lvl7pPr>
            <a:lvl8pPr marL="2464697" indent="0">
              <a:buNone/>
              <a:defRPr sz="1199" b="1"/>
            </a:lvl8pPr>
            <a:lvl9pPr marL="2816797" indent="0">
              <a:buNone/>
              <a:defRPr sz="1199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875" y="1631188"/>
            <a:ext cx="4041714" cy="2962999"/>
          </a:xfrm>
        </p:spPr>
        <p:txBody>
          <a:bodyPr/>
          <a:lstStyle>
            <a:lvl1pPr>
              <a:defRPr sz="1898"/>
            </a:lvl1pPr>
            <a:lvl2pPr>
              <a:defRPr sz="1499"/>
            </a:lvl2pPr>
            <a:lvl3pPr>
              <a:defRPr sz="1299"/>
            </a:lvl3pPr>
            <a:lvl4pPr>
              <a:defRPr sz="1199"/>
            </a:lvl4pPr>
            <a:lvl5pPr>
              <a:defRPr sz="1199"/>
            </a:lvl5pPr>
            <a:lvl6pPr>
              <a:defRPr sz="1199"/>
            </a:lvl6pPr>
            <a:lvl7pPr>
              <a:defRPr sz="1199"/>
            </a:lvl7pPr>
            <a:lvl8pPr>
              <a:defRPr sz="1199"/>
            </a:lvl8pPr>
            <a:lvl9pPr>
              <a:defRPr sz="1199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E442C-518C-4B80-B79E-779FAF4B79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6055439"/>
      </p:ext>
    </p:extLst>
  </p:cSld>
  <p:clrMapOvr>
    <a:masterClrMapping/>
  </p:clrMapOvr>
  <p:transition spd="med"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02192-1BC0-4A5F-838D-69B9AAE349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6937939"/>
      </p:ext>
    </p:extLst>
  </p:cSld>
  <p:clrMapOvr>
    <a:masterClrMapping/>
  </p:clrMapOvr>
  <p:transition spd="med"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8139707" y="4924009"/>
            <a:ext cx="883088" cy="220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fld id="{35CDA7CD-4C70-4959-9D59-097289C2B2C0}" type="slidenum">
              <a:rPr lang="zh-CN" altLang="en-US" sz="1099" b="1">
                <a:solidFill>
                  <a:schemeClr val="bg1"/>
                </a:solidFill>
              </a:rPr>
              <a:pPr algn="r"/>
              <a:t>‹#›</a:t>
            </a:fld>
            <a:endParaRPr lang="en-US" altLang="zh-CN" sz="1349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36CBE87-8C50-4E46-B150-3FC4633502D1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14239089"/>
      </p:ext>
    </p:extLst>
  </p:cSld>
  <p:clrMapOvr>
    <a:masterClrMapping/>
  </p:clrMapOvr>
  <p:transition spd="med"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1" y="537792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798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Footer Placeholder 29"/>
          <p:cNvSpPr>
            <a:spLocks noGrp="1"/>
          </p:cNvSpPr>
          <p:nvPr>
            <p:ph type="ftr" sz="quarter" idx="3"/>
          </p:nvPr>
        </p:nvSpPr>
        <p:spPr>
          <a:xfrm>
            <a:off x="432000" y="4789325"/>
            <a:ext cx="60804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99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algn="l"/>
            <a:r>
              <a:rPr lang="en-US" dirty="0">
                <a:solidFill>
                  <a:schemeClr val="bg2"/>
                </a:solidFill>
                <a:cs typeface="Arial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690463605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56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725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5 White - four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5560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042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Confidential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3554640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9"/>
          <p:cNvSpPr>
            <a:spLocks noGrp="1"/>
          </p:cNvSpPr>
          <p:nvPr>
            <p:ph type="ftr" sz="quarter" idx="3"/>
          </p:nvPr>
        </p:nvSpPr>
        <p:spPr>
          <a:xfrm>
            <a:off x="2483768" y="4810725"/>
            <a:ext cx="4176464" cy="1586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cs typeface="Arial" charset="0"/>
              </a:rPr>
              <a:t>Confidential</a:t>
            </a:r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7420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1" y="537791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33359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316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230394" indent="-230394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1400" b="0" i="0">
                <a:solidFill>
                  <a:schemeClr val="tx2"/>
                </a:solidFill>
                <a:latin typeface="Nokia Pure Text Light" charset="0"/>
                <a:ea typeface="Nokia Pure Text Light" charset="0"/>
                <a:cs typeface="Nokia Pure Text Light" charset="0"/>
              </a:defRPr>
            </a:lvl1pPr>
            <a:lvl2pPr marL="460789" indent="-230394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1200" b="0" i="0">
                <a:solidFill>
                  <a:schemeClr val="tx2"/>
                </a:solidFill>
                <a:latin typeface="Nokia Pure Text Light" charset="0"/>
                <a:ea typeface="Nokia Pure Text Light" charset="0"/>
                <a:cs typeface="Nokia Pure Text Light" charset="0"/>
              </a:defRPr>
            </a:lvl2pPr>
            <a:lvl3pPr marL="691183" indent="-228594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1100" b="0" i="0">
                <a:solidFill>
                  <a:schemeClr val="tx2"/>
                </a:solidFill>
                <a:latin typeface="Nokia Pure Text Light" charset="0"/>
                <a:ea typeface="Nokia Pure Text Light" charset="0"/>
                <a:cs typeface="Nokia Pure Text Light" charset="0"/>
              </a:defRPr>
            </a:lvl3pPr>
            <a:lvl4pPr marL="921577" indent="-228594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900" b="0" i="0">
                <a:solidFill>
                  <a:schemeClr val="tx2"/>
                </a:solidFill>
                <a:latin typeface="Nokia Pure Text Light" charset="0"/>
                <a:ea typeface="Nokia Pure Text Light" charset="0"/>
                <a:cs typeface="Nokia Pure Text Light" charset="0"/>
              </a:defRPr>
            </a:lvl4pPr>
            <a:lvl5pPr marL="1151972" indent="-228594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800" b="0" i="0">
                <a:solidFill>
                  <a:schemeClr val="tx2"/>
                </a:solidFill>
                <a:latin typeface="Nokia Pure Text Light" charset="0"/>
                <a:ea typeface="Nokia Pure Text Light" charset="0"/>
                <a:cs typeface="Nokia Pure Text Light" charset="0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37917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811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  <a:lvl2pPr marL="460789" algn="l">
              <a:defRPr sz="1400">
                <a:solidFill>
                  <a:schemeClr val="tx2"/>
                </a:solidFill>
              </a:defRPr>
            </a:lvl2pPr>
            <a:lvl3pPr marL="691183" indent="-230394" algn="l">
              <a:defRPr sz="1200">
                <a:solidFill>
                  <a:schemeClr val="tx2"/>
                </a:solidFill>
              </a:defRPr>
            </a:lvl3pPr>
            <a:lvl4pPr marL="921577" algn="l">
              <a:defRPr sz="1000">
                <a:solidFill>
                  <a:schemeClr val="tx2"/>
                </a:solidFill>
              </a:defRPr>
            </a:lvl4pPr>
            <a:lvl5pPr marL="1151972" algn="l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edit headline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707642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95336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120" y="279250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1" y="537791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79306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3479"/>
            <a:ext cx="8642350" cy="57661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50825" y="842962"/>
            <a:ext cx="4205288" cy="3889375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842963"/>
            <a:ext cx="4284662" cy="388937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Footer Placeholder 29"/>
          <p:cNvSpPr>
            <a:spLocks noGrp="1"/>
          </p:cNvSpPr>
          <p:nvPr>
            <p:ph type="ftr" sz="quarter" idx="3"/>
          </p:nvPr>
        </p:nvSpPr>
        <p:spPr>
          <a:xfrm>
            <a:off x="2483768" y="4810725"/>
            <a:ext cx="4176464" cy="1586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cs typeface="Arial" charset="0"/>
              </a:rPr>
              <a:t>Confidential</a:t>
            </a:r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410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70850867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1135"/>
                </a:solidFill>
                <a:cs typeface="Arial" panose="020B0604020202020204" pitchFamily="34" charset="0"/>
              </a:rPr>
              <a:t>Public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59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73755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-1 Nokia White INTERNAL Maste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2670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779252" rtl="0" eaLnBrk="1" latinLnBrk="0" hangingPunct="1">
              <a:spcBef>
                <a:spcPct val="0"/>
              </a:spcBef>
              <a:buNone/>
              <a:defRPr lang="en-GB" sz="2000" b="1" kern="1200" dirty="0">
                <a:solidFill>
                  <a:srgbClr val="3085BC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0400"/>
            <a:ext cx="8229600" cy="3680626"/>
          </a:xfrm>
        </p:spPr>
        <p:txBody>
          <a:bodyPr/>
          <a:lstStyle>
            <a:lvl1pPr>
              <a:defRPr>
                <a:solidFill>
                  <a:srgbClr val="3085BC"/>
                </a:solidFill>
              </a:defRPr>
            </a:lvl1pPr>
            <a:lvl2pPr marL="613584" indent="-306792">
              <a:spcBef>
                <a:spcPts val="0"/>
              </a:spcBef>
              <a:defRPr>
                <a:solidFill>
                  <a:srgbClr val="3085BC"/>
                </a:solidFill>
              </a:defRPr>
            </a:lvl2pPr>
            <a:lvl3pPr>
              <a:defRPr>
                <a:solidFill>
                  <a:srgbClr val="3085BC"/>
                </a:solidFill>
              </a:defRPr>
            </a:lvl3pPr>
            <a:lvl4pPr>
              <a:defRPr>
                <a:solidFill>
                  <a:srgbClr val="3085BC"/>
                </a:solidFill>
              </a:defRPr>
            </a:lvl4pPr>
            <a:lvl5pPr>
              <a:defRPr>
                <a:solidFill>
                  <a:srgbClr val="3085B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039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53"/>
          <p:cNvSpPr/>
          <p:nvPr userDrawn="1"/>
        </p:nvSpPr>
        <p:spPr bwMode="auto">
          <a:xfrm>
            <a:off x="432132" y="1167594"/>
            <a:ext cx="4824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79" name="Rechteck 78"/>
          <p:cNvSpPr/>
          <p:nvPr userDrawn="1"/>
        </p:nvSpPr>
        <p:spPr bwMode="auto">
          <a:xfrm flipV="1">
            <a:off x="431801" y="4056380"/>
            <a:ext cx="4900776" cy="351574"/>
          </a:xfrm>
          <a:prstGeom prst="rect">
            <a:avLst/>
          </a:prstGeom>
          <a:solidFill>
            <a:srgbClr val="EDF2F5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62" name="Rechteck 61"/>
          <p:cNvSpPr/>
          <p:nvPr userDrawn="1"/>
        </p:nvSpPr>
        <p:spPr bwMode="auto">
          <a:xfrm rot="5400000">
            <a:off x="5193132" y="5209038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398" name="Rechteck 397"/>
          <p:cNvSpPr/>
          <p:nvPr userDrawn="1"/>
        </p:nvSpPr>
        <p:spPr bwMode="auto">
          <a:xfrm>
            <a:off x="432132" y="4011910"/>
            <a:ext cx="4824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1135"/>
                </a:solidFill>
                <a:cs typeface="Arial" panose="020B0604020202020204" pitchFamily="34" charset="0"/>
              </a:rPr>
              <a:t>public</a:t>
            </a:r>
          </a:p>
        </p:txBody>
      </p:sp>
      <p:sp>
        <p:nvSpPr>
          <p:cNvPr id="331" name="Freeform 22"/>
          <p:cNvSpPr>
            <a:spLocks noEditPoints="1"/>
          </p:cNvSpPr>
          <p:nvPr userDrawn="1"/>
        </p:nvSpPr>
        <p:spPr bwMode="auto">
          <a:xfrm>
            <a:off x="3543589" y="3394100"/>
            <a:ext cx="15574" cy="15573"/>
          </a:xfrm>
          <a:custGeom>
            <a:avLst/>
            <a:gdLst>
              <a:gd name="T0" fmla="*/ 16 w 32"/>
              <a:gd name="T1" fmla="*/ 32 h 32"/>
              <a:gd name="T2" fmla="*/ 0 w 32"/>
              <a:gd name="T3" fmla="*/ 16 h 32"/>
              <a:gd name="T4" fmla="*/ 16 w 32"/>
              <a:gd name="T5" fmla="*/ 0 h 32"/>
              <a:gd name="T6" fmla="*/ 32 w 32"/>
              <a:gd name="T7" fmla="*/ 16 h 32"/>
              <a:gd name="T8" fmla="*/ 16 w 32"/>
              <a:gd name="T9" fmla="*/ 32 h 32"/>
              <a:gd name="T10" fmla="*/ 16 w 32"/>
              <a:gd name="T11" fmla="*/ 12 h 32"/>
              <a:gd name="T12" fmla="*/ 12 w 32"/>
              <a:gd name="T13" fmla="*/ 16 h 32"/>
              <a:gd name="T14" fmla="*/ 16 w 32"/>
              <a:gd name="T15" fmla="*/ 20 h 32"/>
              <a:gd name="T16" fmla="*/ 20 w 32"/>
              <a:gd name="T17" fmla="*/ 16 h 32"/>
              <a:gd name="T18" fmla="*/ 16 w 32"/>
              <a:gd name="T19" fmla="*/ 1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" h="32">
                <a:moveTo>
                  <a:pt x="16" y="32"/>
                </a:move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5" y="0"/>
                  <a:pt x="32" y="7"/>
                  <a:pt x="32" y="16"/>
                </a:cubicBezTo>
                <a:cubicBezTo>
                  <a:pt x="32" y="25"/>
                  <a:pt x="25" y="32"/>
                  <a:pt x="16" y="32"/>
                </a:cubicBezTo>
                <a:close/>
                <a:moveTo>
                  <a:pt x="16" y="12"/>
                </a:moveTo>
                <a:cubicBezTo>
                  <a:pt x="13" y="12"/>
                  <a:pt x="12" y="14"/>
                  <a:pt x="12" y="16"/>
                </a:cubicBezTo>
                <a:cubicBezTo>
                  <a:pt x="12" y="18"/>
                  <a:pt x="13" y="20"/>
                  <a:pt x="16" y="20"/>
                </a:cubicBezTo>
                <a:cubicBezTo>
                  <a:pt x="18" y="20"/>
                  <a:pt x="20" y="18"/>
                  <a:pt x="20" y="16"/>
                </a:cubicBezTo>
                <a:cubicBezTo>
                  <a:pt x="20" y="14"/>
                  <a:pt x="18" y="12"/>
                  <a:pt x="16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124191"/>
              </a:solidFill>
              <a:latin typeface="Nokia Pure Text Light" panose="020B0304040602060303" pitchFamily="34" charset="0"/>
            </a:endParaRPr>
          </a:p>
        </p:txBody>
      </p:sp>
      <p:sp>
        <p:nvSpPr>
          <p:cNvPr id="37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5236" y="593098"/>
            <a:ext cx="8303544" cy="288000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buNone/>
              <a:defRPr lang="en-GB" sz="2000" dirty="0" smtClean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latinLnBrk="0">
              <a:lnSpc>
                <a:spcPct val="100000"/>
              </a:lnSpc>
              <a:buClrTx/>
              <a:buSzTx/>
              <a:tabLst/>
            </a:pPr>
            <a:r>
              <a:rPr lang="en-GB" dirty="0"/>
              <a:t>Click to edit secondary headline</a:t>
            </a:r>
          </a:p>
        </p:txBody>
      </p:sp>
      <p:grpSp>
        <p:nvGrpSpPr>
          <p:cNvPr id="377" name="Gruppieren 376"/>
          <p:cNvGrpSpPr/>
          <p:nvPr userDrawn="1"/>
        </p:nvGrpSpPr>
        <p:grpSpPr>
          <a:xfrm>
            <a:off x="765351" y="4243174"/>
            <a:ext cx="4508649" cy="180019"/>
            <a:chOff x="431800" y="4047494"/>
            <a:chExt cx="4936043" cy="180019"/>
          </a:xfrm>
          <a:noFill/>
        </p:grpSpPr>
        <p:sp>
          <p:nvSpPr>
            <p:cNvPr id="378" name="TextBox 5"/>
            <p:cNvSpPr txBox="1"/>
            <p:nvPr/>
          </p:nvSpPr>
          <p:spPr>
            <a:xfrm>
              <a:off x="4700220" y="4047494"/>
              <a:ext cx="667623" cy="180019"/>
            </a:xfrm>
            <a:prstGeom prst="rect">
              <a:avLst/>
            </a:prstGeom>
            <a:grpFill/>
          </p:spPr>
          <p:txBody>
            <a:bodyPr wrap="square" lIns="0" tIns="36000" rIns="0" bIns="0" rtlCol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" dirty="0">
                  <a:solidFill>
                    <a:srgbClr val="BEC8D2"/>
                  </a:solidFill>
                  <a:latin typeface="Nokia Pure Text Light"/>
                  <a:cs typeface="Nokia Pure Headline"/>
                </a:rPr>
                <a:t>10 years</a:t>
              </a:r>
            </a:p>
          </p:txBody>
        </p:sp>
        <p:sp>
          <p:nvSpPr>
            <p:cNvPr id="379" name="Rechteck 97"/>
            <p:cNvSpPr/>
            <p:nvPr/>
          </p:nvSpPr>
          <p:spPr>
            <a:xfrm>
              <a:off x="1854606" y="4047494"/>
              <a:ext cx="667623" cy="180019"/>
            </a:xfrm>
            <a:prstGeom prst="rect">
              <a:avLst/>
            </a:prstGeom>
            <a:grpFill/>
          </p:spPr>
          <p:txBody>
            <a:bodyPr wrap="square" lIns="0" tIns="36000" rIns="0" bIns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" dirty="0">
                  <a:solidFill>
                    <a:srgbClr val="BEC8D2"/>
                  </a:solidFill>
                  <a:latin typeface="Nokia Pure Text Light"/>
                  <a:cs typeface="Nokia Pure Headline"/>
                </a:rPr>
                <a:t>100 Mbps</a:t>
              </a:r>
              <a:endParaRPr lang="en-US" sz="900" dirty="0">
                <a:solidFill>
                  <a:srgbClr val="BEC8D2"/>
                </a:solidFill>
                <a:latin typeface="Nokia Pure Text Light"/>
              </a:endParaRPr>
            </a:p>
          </p:txBody>
        </p:sp>
        <p:sp>
          <p:nvSpPr>
            <p:cNvPr id="380" name="Rechteck 97"/>
            <p:cNvSpPr/>
            <p:nvPr/>
          </p:nvSpPr>
          <p:spPr>
            <a:xfrm>
              <a:off x="3277412" y="4047494"/>
              <a:ext cx="667623" cy="180019"/>
            </a:xfrm>
            <a:prstGeom prst="rect">
              <a:avLst/>
            </a:prstGeom>
            <a:grpFill/>
          </p:spPr>
          <p:txBody>
            <a:bodyPr wrap="none" lIns="0" tIns="36000" rIns="0" bIns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" dirty="0">
                  <a:solidFill>
                    <a:srgbClr val="BEC8D2"/>
                  </a:solidFill>
                  <a:latin typeface="Nokia Pure Text Light"/>
                  <a:cs typeface="Nokia Pure Headline"/>
                </a:rPr>
                <a:t>10-100 </a:t>
              </a:r>
              <a:r>
                <a:rPr lang="en-US" sz="900" dirty="0">
                  <a:solidFill>
                    <a:srgbClr val="BEC8D2"/>
                  </a:solidFill>
                  <a:latin typeface="Nokia Pure Text Light"/>
                </a:rPr>
                <a:t>x</a:t>
              </a:r>
            </a:p>
          </p:txBody>
        </p:sp>
        <p:sp>
          <p:nvSpPr>
            <p:cNvPr id="381" name="Rechteck 97"/>
            <p:cNvSpPr/>
            <p:nvPr/>
          </p:nvSpPr>
          <p:spPr>
            <a:xfrm>
              <a:off x="431800" y="4047494"/>
              <a:ext cx="667623" cy="180019"/>
            </a:xfrm>
            <a:prstGeom prst="rect">
              <a:avLst/>
            </a:prstGeom>
            <a:grpFill/>
          </p:spPr>
          <p:txBody>
            <a:bodyPr wrap="square" lIns="0" tIns="36000" rIns="0" bIns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" dirty="0">
                  <a:solidFill>
                    <a:srgbClr val="BEC8D2"/>
                  </a:solidFill>
                  <a:latin typeface="Nokia Pure Text Light"/>
                  <a:cs typeface="Nokia Pure Headline"/>
                </a:rPr>
                <a:t>10,000 x</a:t>
              </a:r>
              <a:endParaRPr lang="en-US" sz="900" dirty="0">
                <a:solidFill>
                  <a:srgbClr val="BEC8D2"/>
                </a:solidFill>
                <a:latin typeface="Nokia Pure Text Light"/>
              </a:endParaRPr>
            </a:p>
          </p:txBody>
        </p:sp>
        <p:sp>
          <p:nvSpPr>
            <p:cNvPr id="382" name="Rechteck 97"/>
            <p:cNvSpPr/>
            <p:nvPr/>
          </p:nvSpPr>
          <p:spPr>
            <a:xfrm>
              <a:off x="3988815" y="4047494"/>
              <a:ext cx="667623" cy="180019"/>
            </a:xfrm>
            <a:prstGeom prst="rect">
              <a:avLst/>
            </a:prstGeom>
            <a:grpFill/>
          </p:spPr>
          <p:txBody>
            <a:bodyPr wrap="square" lIns="0" tIns="36000" rIns="0" bIns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" dirty="0">
                  <a:solidFill>
                    <a:srgbClr val="BEC8D2"/>
                  </a:solidFill>
                  <a:latin typeface="Nokia Pure Text Light"/>
                </a:rPr>
                <a:t>ultra low</a:t>
              </a:r>
            </a:p>
          </p:txBody>
        </p:sp>
        <p:sp>
          <p:nvSpPr>
            <p:cNvPr id="383" name="Rechteck 97"/>
            <p:cNvSpPr/>
            <p:nvPr/>
          </p:nvSpPr>
          <p:spPr>
            <a:xfrm>
              <a:off x="1143203" y="4047494"/>
              <a:ext cx="667623" cy="180019"/>
            </a:xfrm>
            <a:prstGeom prst="rect">
              <a:avLst/>
            </a:prstGeom>
            <a:grpFill/>
          </p:spPr>
          <p:txBody>
            <a:bodyPr wrap="none" lIns="0" tIns="36000" rIns="0" bIns="3600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" dirty="0">
                  <a:solidFill>
                    <a:srgbClr val="BEC8D2"/>
                  </a:solidFill>
                  <a:latin typeface="Nokia Pure Text Light"/>
                  <a:cs typeface="Nokia Pure Headline"/>
                </a:rPr>
                <a:t>&gt;10 Gbps</a:t>
              </a:r>
              <a:endParaRPr lang="en-US" sz="900" dirty="0">
                <a:solidFill>
                  <a:srgbClr val="BEC8D2"/>
                </a:solidFill>
                <a:latin typeface="Nokia Pure Text Light"/>
              </a:endParaRPr>
            </a:p>
          </p:txBody>
        </p:sp>
        <p:sp>
          <p:nvSpPr>
            <p:cNvPr id="384" name="Rechteck 97"/>
            <p:cNvSpPr/>
            <p:nvPr/>
          </p:nvSpPr>
          <p:spPr>
            <a:xfrm>
              <a:off x="2566009" y="4047494"/>
              <a:ext cx="667623" cy="180019"/>
            </a:xfrm>
            <a:prstGeom prst="rect">
              <a:avLst/>
            </a:prstGeom>
            <a:grpFill/>
          </p:spPr>
          <p:txBody>
            <a:bodyPr wrap="square" lIns="0" tIns="36000" rIns="0" bIns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" dirty="0">
                  <a:solidFill>
                    <a:srgbClr val="BEC8D2"/>
                  </a:solidFill>
                  <a:latin typeface="Nokia Pure Text Light"/>
                  <a:cs typeface="Nokia Pure Headline"/>
                </a:rPr>
                <a:t>&lt;1 ms</a:t>
              </a:r>
              <a:endParaRPr lang="en-US" sz="900" dirty="0">
                <a:solidFill>
                  <a:srgbClr val="BEC8D2"/>
                </a:solidFill>
                <a:latin typeface="Nokia Pure Text Light"/>
              </a:endParaRPr>
            </a:p>
          </p:txBody>
        </p:sp>
      </p:grpSp>
      <p:sp>
        <p:nvSpPr>
          <p:cNvPr id="385" name="Rechteck 384"/>
          <p:cNvSpPr/>
          <p:nvPr userDrawn="1"/>
        </p:nvSpPr>
        <p:spPr>
          <a:xfrm>
            <a:off x="3329864" y="4263914"/>
            <a:ext cx="18000" cy="144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98A2AE"/>
              </a:solidFill>
            </a:endParaRPr>
          </a:p>
        </p:txBody>
      </p:sp>
      <p:sp>
        <p:nvSpPr>
          <p:cNvPr id="386" name="Rechteck 385"/>
          <p:cNvSpPr/>
          <p:nvPr userDrawn="1"/>
        </p:nvSpPr>
        <p:spPr>
          <a:xfrm>
            <a:off x="2717796" y="4263914"/>
            <a:ext cx="18000" cy="144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98A2AE"/>
              </a:solidFill>
            </a:endParaRPr>
          </a:p>
        </p:txBody>
      </p:sp>
      <p:sp>
        <p:nvSpPr>
          <p:cNvPr id="40" name="Rad 4"/>
          <p:cNvSpPr>
            <a:spLocks noChangeAspect="1"/>
          </p:cNvSpPr>
          <p:nvPr userDrawn="1"/>
        </p:nvSpPr>
        <p:spPr>
          <a:xfrm flipH="1">
            <a:off x="3184646" y="4080121"/>
            <a:ext cx="208621" cy="163665"/>
          </a:xfrm>
          <a:custGeom>
            <a:avLst/>
            <a:gdLst/>
            <a:ahLst/>
            <a:cxnLst/>
            <a:rect l="l" t="t" r="r" b="b"/>
            <a:pathLst>
              <a:path w="208621" h="163665">
                <a:moveTo>
                  <a:pt x="171579" y="119655"/>
                </a:moveTo>
                <a:lnTo>
                  <a:pt x="163395" y="119655"/>
                </a:lnTo>
                <a:cubicBezTo>
                  <a:pt x="163395" y="129983"/>
                  <a:pt x="155023" y="138355"/>
                  <a:pt x="144696" y="138355"/>
                </a:cubicBezTo>
                <a:cubicBezTo>
                  <a:pt x="134368" y="138355"/>
                  <a:pt x="125996" y="129983"/>
                  <a:pt x="125996" y="119655"/>
                </a:cubicBezTo>
                <a:lnTo>
                  <a:pt x="118018" y="119655"/>
                </a:lnTo>
                <a:lnTo>
                  <a:pt x="118018" y="140464"/>
                </a:lnTo>
                <a:lnTo>
                  <a:pt x="102068" y="140464"/>
                </a:lnTo>
                <a:lnTo>
                  <a:pt x="102068" y="163665"/>
                </a:lnTo>
                <a:lnTo>
                  <a:pt x="187529" y="163665"/>
                </a:lnTo>
                <a:lnTo>
                  <a:pt x="187529" y="140464"/>
                </a:lnTo>
                <a:lnTo>
                  <a:pt x="171579" y="140464"/>
                </a:lnTo>
                <a:close/>
                <a:moveTo>
                  <a:pt x="144694" y="116671"/>
                </a:moveTo>
                <a:cubicBezTo>
                  <a:pt x="143047" y="116671"/>
                  <a:pt x="141711" y="118007"/>
                  <a:pt x="141711" y="119655"/>
                </a:cubicBezTo>
                <a:cubicBezTo>
                  <a:pt x="141711" y="121303"/>
                  <a:pt x="143047" y="122638"/>
                  <a:pt x="144694" y="122638"/>
                </a:cubicBezTo>
                <a:cubicBezTo>
                  <a:pt x="146342" y="122638"/>
                  <a:pt x="147678" y="121303"/>
                  <a:pt x="147678" y="119655"/>
                </a:cubicBezTo>
                <a:cubicBezTo>
                  <a:pt x="147678" y="118007"/>
                  <a:pt x="146342" y="116671"/>
                  <a:pt x="144694" y="116671"/>
                </a:cubicBezTo>
                <a:close/>
                <a:moveTo>
                  <a:pt x="144696" y="110607"/>
                </a:moveTo>
                <a:cubicBezTo>
                  <a:pt x="149693" y="110607"/>
                  <a:pt x="153743" y="114658"/>
                  <a:pt x="153743" y="119655"/>
                </a:cubicBezTo>
                <a:cubicBezTo>
                  <a:pt x="153743" y="124652"/>
                  <a:pt x="149693" y="128703"/>
                  <a:pt x="144696" y="128703"/>
                </a:cubicBezTo>
                <a:cubicBezTo>
                  <a:pt x="139699" y="128703"/>
                  <a:pt x="135648" y="124652"/>
                  <a:pt x="135648" y="119655"/>
                </a:cubicBezTo>
                <a:cubicBezTo>
                  <a:pt x="135648" y="114658"/>
                  <a:pt x="139699" y="110607"/>
                  <a:pt x="144696" y="110607"/>
                </a:cubicBezTo>
                <a:close/>
                <a:moveTo>
                  <a:pt x="176944" y="82323"/>
                </a:moveTo>
                <a:cubicBezTo>
                  <a:pt x="178288" y="84821"/>
                  <a:pt x="180261" y="86925"/>
                  <a:pt x="182649" y="88441"/>
                </a:cubicBezTo>
                <a:lnTo>
                  <a:pt x="160279" y="113203"/>
                </a:lnTo>
                <a:cubicBezTo>
                  <a:pt x="159175" y="110525"/>
                  <a:pt x="157399" y="108195"/>
                  <a:pt x="155080" y="106525"/>
                </a:cubicBezTo>
                <a:close/>
                <a:moveTo>
                  <a:pt x="191748" y="71284"/>
                </a:moveTo>
                <a:cubicBezTo>
                  <a:pt x="190100" y="71284"/>
                  <a:pt x="188764" y="72620"/>
                  <a:pt x="188764" y="74267"/>
                </a:cubicBezTo>
                <a:cubicBezTo>
                  <a:pt x="188764" y="75915"/>
                  <a:pt x="190100" y="77251"/>
                  <a:pt x="191748" y="77251"/>
                </a:cubicBezTo>
                <a:cubicBezTo>
                  <a:pt x="193395" y="77251"/>
                  <a:pt x="194731" y="75915"/>
                  <a:pt x="194731" y="74267"/>
                </a:cubicBezTo>
                <a:cubicBezTo>
                  <a:pt x="194731" y="72620"/>
                  <a:pt x="193395" y="71284"/>
                  <a:pt x="191748" y="71284"/>
                </a:cubicBezTo>
                <a:close/>
                <a:moveTo>
                  <a:pt x="77632" y="69825"/>
                </a:moveTo>
                <a:lnTo>
                  <a:pt x="77632" y="74229"/>
                </a:lnTo>
                <a:lnTo>
                  <a:pt x="74649" y="73929"/>
                </a:lnTo>
                <a:cubicBezTo>
                  <a:pt x="73627" y="73929"/>
                  <a:pt x="72629" y="74029"/>
                  <a:pt x="71665" y="74229"/>
                </a:cubicBezTo>
                <a:lnTo>
                  <a:pt x="71665" y="69825"/>
                </a:lnTo>
                <a:cubicBezTo>
                  <a:pt x="72608" y="70127"/>
                  <a:pt x="73612" y="70264"/>
                  <a:pt x="74649" y="70264"/>
                </a:cubicBezTo>
                <a:cubicBezTo>
                  <a:pt x="75685" y="70264"/>
                  <a:pt x="76689" y="70127"/>
                  <a:pt x="77632" y="69825"/>
                </a:cubicBezTo>
                <a:close/>
                <a:moveTo>
                  <a:pt x="191748" y="65220"/>
                </a:moveTo>
                <a:cubicBezTo>
                  <a:pt x="196745" y="65220"/>
                  <a:pt x="200796" y="69270"/>
                  <a:pt x="200796" y="74267"/>
                </a:cubicBezTo>
                <a:cubicBezTo>
                  <a:pt x="200796" y="79265"/>
                  <a:pt x="196745" y="83315"/>
                  <a:pt x="191748" y="83315"/>
                </a:cubicBezTo>
                <a:cubicBezTo>
                  <a:pt x="186751" y="83315"/>
                  <a:pt x="182700" y="79265"/>
                  <a:pt x="182700" y="74267"/>
                </a:cubicBezTo>
                <a:cubicBezTo>
                  <a:pt x="182700" y="69270"/>
                  <a:pt x="186751" y="65220"/>
                  <a:pt x="191748" y="65220"/>
                </a:cubicBezTo>
                <a:close/>
                <a:moveTo>
                  <a:pt x="74649" y="55756"/>
                </a:moveTo>
                <a:cubicBezTo>
                  <a:pt x="73001" y="55756"/>
                  <a:pt x="71665" y="57092"/>
                  <a:pt x="71665" y="58739"/>
                </a:cubicBezTo>
                <a:cubicBezTo>
                  <a:pt x="71665" y="60387"/>
                  <a:pt x="73001" y="61723"/>
                  <a:pt x="74649" y="61723"/>
                </a:cubicBezTo>
                <a:cubicBezTo>
                  <a:pt x="76296" y="61723"/>
                  <a:pt x="77632" y="60387"/>
                  <a:pt x="77632" y="58739"/>
                </a:cubicBezTo>
                <a:cubicBezTo>
                  <a:pt x="77632" y="57092"/>
                  <a:pt x="76296" y="55756"/>
                  <a:pt x="74649" y="55756"/>
                </a:cubicBezTo>
                <a:close/>
                <a:moveTo>
                  <a:pt x="54459" y="53391"/>
                </a:moveTo>
                <a:cubicBezTo>
                  <a:pt x="52896" y="53865"/>
                  <a:pt x="52801" y="55027"/>
                  <a:pt x="52801" y="56210"/>
                </a:cubicBezTo>
                <a:lnTo>
                  <a:pt x="53046" y="56802"/>
                </a:lnTo>
                <a:close/>
                <a:moveTo>
                  <a:pt x="74649" y="52560"/>
                </a:moveTo>
                <a:cubicBezTo>
                  <a:pt x="78062" y="52560"/>
                  <a:pt x="80828" y="55326"/>
                  <a:pt x="80828" y="58739"/>
                </a:cubicBezTo>
                <a:cubicBezTo>
                  <a:pt x="80828" y="62152"/>
                  <a:pt x="78062" y="64919"/>
                  <a:pt x="74649" y="64919"/>
                </a:cubicBezTo>
                <a:cubicBezTo>
                  <a:pt x="71236" y="64919"/>
                  <a:pt x="68469" y="62152"/>
                  <a:pt x="68469" y="58739"/>
                </a:cubicBezTo>
                <a:cubicBezTo>
                  <a:pt x="68469" y="55326"/>
                  <a:pt x="71236" y="52560"/>
                  <a:pt x="74649" y="52560"/>
                </a:cubicBezTo>
                <a:close/>
                <a:moveTo>
                  <a:pt x="141881" y="39788"/>
                </a:moveTo>
                <a:lnTo>
                  <a:pt x="178672" y="63723"/>
                </a:lnTo>
                <a:cubicBezTo>
                  <a:pt x="177440" y="65187"/>
                  <a:pt x="176471" y="66872"/>
                  <a:pt x="175833" y="68713"/>
                </a:cubicBezTo>
                <a:lnTo>
                  <a:pt x="139021" y="44764"/>
                </a:lnTo>
                <a:cubicBezTo>
                  <a:pt x="140340" y="43370"/>
                  <a:pt x="141287" y="41659"/>
                  <a:pt x="141881" y="39788"/>
                </a:cubicBezTo>
                <a:close/>
                <a:moveTo>
                  <a:pt x="112330" y="37891"/>
                </a:moveTo>
                <a:cubicBezTo>
                  <a:pt x="112507" y="38837"/>
                  <a:pt x="112772" y="39752"/>
                  <a:pt x="113128" y="40622"/>
                </a:cubicBezTo>
                <a:lnTo>
                  <a:pt x="85443" y="55007"/>
                </a:lnTo>
                <a:lnTo>
                  <a:pt x="84119" y="52549"/>
                </a:lnTo>
                <a:close/>
                <a:moveTo>
                  <a:pt x="51018" y="33349"/>
                </a:moveTo>
                <a:cubicBezTo>
                  <a:pt x="46167" y="36361"/>
                  <a:pt x="42578" y="40734"/>
                  <a:pt x="40578" y="46004"/>
                </a:cubicBezTo>
                <a:cubicBezTo>
                  <a:pt x="38676" y="51017"/>
                  <a:pt x="38378" y="56493"/>
                  <a:pt x="39800" y="61738"/>
                </a:cubicBezTo>
                <a:cubicBezTo>
                  <a:pt x="40107" y="62884"/>
                  <a:pt x="41225" y="63455"/>
                  <a:pt x="42377" y="63157"/>
                </a:cubicBezTo>
                <a:cubicBezTo>
                  <a:pt x="43528" y="62859"/>
                  <a:pt x="44227" y="61800"/>
                  <a:pt x="43920" y="60654"/>
                </a:cubicBezTo>
                <a:cubicBezTo>
                  <a:pt x="42773" y="56249"/>
                  <a:pt x="42988" y="51772"/>
                  <a:pt x="44598" y="47530"/>
                </a:cubicBezTo>
                <a:cubicBezTo>
                  <a:pt x="46257" y="43160"/>
                  <a:pt x="49293" y="39459"/>
                  <a:pt x="53382" y="36893"/>
                </a:cubicBezTo>
                <a:cubicBezTo>
                  <a:pt x="53739" y="36735"/>
                  <a:pt x="54064" y="36270"/>
                  <a:pt x="54210" y="35884"/>
                </a:cubicBezTo>
                <a:cubicBezTo>
                  <a:pt x="54454" y="35241"/>
                  <a:pt x="54390" y="34629"/>
                  <a:pt x="54017" y="34046"/>
                </a:cubicBezTo>
                <a:cubicBezTo>
                  <a:pt x="53354" y="33059"/>
                  <a:pt x="52008" y="32695"/>
                  <a:pt x="51018" y="33349"/>
                </a:cubicBezTo>
                <a:close/>
                <a:moveTo>
                  <a:pt x="127378" y="32021"/>
                </a:moveTo>
                <a:cubicBezTo>
                  <a:pt x="125730" y="32021"/>
                  <a:pt x="124394" y="33357"/>
                  <a:pt x="124394" y="35005"/>
                </a:cubicBezTo>
                <a:cubicBezTo>
                  <a:pt x="124394" y="36652"/>
                  <a:pt x="125730" y="37988"/>
                  <a:pt x="127378" y="37988"/>
                </a:cubicBezTo>
                <a:cubicBezTo>
                  <a:pt x="129026" y="37988"/>
                  <a:pt x="130361" y="36652"/>
                  <a:pt x="130361" y="35005"/>
                </a:cubicBezTo>
                <a:cubicBezTo>
                  <a:pt x="130361" y="33357"/>
                  <a:pt x="129026" y="32021"/>
                  <a:pt x="127378" y="32021"/>
                </a:cubicBezTo>
                <a:close/>
                <a:moveTo>
                  <a:pt x="127378" y="26779"/>
                </a:moveTo>
                <a:cubicBezTo>
                  <a:pt x="131921" y="26779"/>
                  <a:pt x="135603" y="30462"/>
                  <a:pt x="135603" y="35005"/>
                </a:cubicBezTo>
                <a:cubicBezTo>
                  <a:pt x="135603" y="39547"/>
                  <a:pt x="131921" y="43230"/>
                  <a:pt x="127378" y="43230"/>
                </a:cubicBezTo>
                <a:cubicBezTo>
                  <a:pt x="122835" y="43230"/>
                  <a:pt x="119153" y="39547"/>
                  <a:pt x="119153" y="35005"/>
                </a:cubicBezTo>
                <a:cubicBezTo>
                  <a:pt x="119153" y="30462"/>
                  <a:pt x="122835" y="26779"/>
                  <a:pt x="127378" y="26779"/>
                </a:cubicBezTo>
                <a:close/>
                <a:moveTo>
                  <a:pt x="127378" y="19665"/>
                </a:moveTo>
                <a:cubicBezTo>
                  <a:pt x="119522" y="19665"/>
                  <a:pt x="113045" y="25571"/>
                  <a:pt x="112221" y="33194"/>
                </a:cubicBezTo>
                <a:lnTo>
                  <a:pt x="81032" y="49400"/>
                </a:lnTo>
                <a:cubicBezTo>
                  <a:pt x="79301" y="47956"/>
                  <a:pt x="77062" y="47215"/>
                  <a:pt x="74649" y="47215"/>
                </a:cubicBezTo>
                <a:cubicBezTo>
                  <a:pt x="68284" y="47215"/>
                  <a:pt x="63124" y="52374"/>
                  <a:pt x="63124" y="58739"/>
                </a:cubicBezTo>
                <a:cubicBezTo>
                  <a:pt x="63124" y="62332"/>
                  <a:pt x="64768" y="65540"/>
                  <a:pt x="67447" y="67528"/>
                </a:cubicBezTo>
                <a:lnTo>
                  <a:pt x="67447" y="75802"/>
                </a:lnTo>
                <a:cubicBezTo>
                  <a:pt x="62590" y="78324"/>
                  <a:pt x="59309" y="83413"/>
                  <a:pt x="59309" y="89268"/>
                </a:cubicBezTo>
                <a:cubicBezTo>
                  <a:pt x="59309" y="96246"/>
                  <a:pt x="63968" y="102135"/>
                  <a:pt x="70364" y="103926"/>
                </a:cubicBezTo>
                <a:lnTo>
                  <a:pt x="67362" y="92904"/>
                </a:lnTo>
                <a:cubicBezTo>
                  <a:pt x="66734" y="91836"/>
                  <a:pt x="66423" y="90588"/>
                  <a:pt x="66423" y="89268"/>
                </a:cubicBezTo>
                <a:cubicBezTo>
                  <a:pt x="66423" y="84726"/>
                  <a:pt x="70106" y="81043"/>
                  <a:pt x="74649" y="81043"/>
                </a:cubicBezTo>
                <a:cubicBezTo>
                  <a:pt x="79191" y="81043"/>
                  <a:pt x="82874" y="84726"/>
                  <a:pt x="82874" y="89268"/>
                </a:cubicBezTo>
                <a:cubicBezTo>
                  <a:pt x="82874" y="90589"/>
                  <a:pt x="82563" y="91837"/>
                  <a:pt x="81934" y="92905"/>
                </a:cubicBezTo>
                <a:lnTo>
                  <a:pt x="78933" y="103926"/>
                </a:lnTo>
                <a:cubicBezTo>
                  <a:pt x="85329" y="102135"/>
                  <a:pt x="89988" y="96246"/>
                  <a:pt x="89988" y="89268"/>
                </a:cubicBezTo>
                <a:cubicBezTo>
                  <a:pt x="89988" y="83413"/>
                  <a:pt x="86707" y="78324"/>
                  <a:pt x="81850" y="75802"/>
                </a:cubicBezTo>
                <a:lnTo>
                  <a:pt x="81850" y="67571"/>
                </a:lnTo>
                <a:cubicBezTo>
                  <a:pt x="84348" y="65689"/>
                  <a:pt x="85938" y="62742"/>
                  <a:pt x="86105" y="59416"/>
                </a:cubicBezTo>
                <a:lnTo>
                  <a:pt x="115366" y="44213"/>
                </a:lnTo>
                <a:cubicBezTo>
                  <a:pt x="118006" y="47989"/>
                  <a:pt x="122417" y="50344"/>
                  <a:pt x="127378" y="50344"/>
                </a:cubicBezTo>
                <a:cubicBezTo>
                  <a:pt x="130516" y="50344"/>
                  <a:pt x="133433" y="49402"/>
                  <a:pt x="135803" y="47703"/>
                </a:cubicBezTo>
                <a:lnTo>
                  <a:pt x="174969" y="73183"/>
                </a:lnTo>
                <a:lnTo>
                  <a:pt x="174874" y="74267"/>
                </a:lnTo>
                <a:cubicBezTo>
                  <a:pt x="174874" y="75491"/>
                  <a:pt x="175005" y="76683"/>
                  <a:pt x="175332" y="77815"/>
                </a:cubicBezTo>
                <a:lnTo>
                  <a:pt x="151371" y="104338"/>
                </a:lnTo>
                <a:cubicBezTo>
                  <a:pt x="149374" y="103282"/>
                  <a:pt x="147093" y="102781"/>
                  <a:pt x="144696" y="102781"/>
                </a:cubicBezTo>
                <a:cubicBezTo>
                  <a:pt x="135377" y="102781"/>
                  <a:pt x="127822" y="110336"/>
                  <a:pt x="127822" y="119655"/>
                </a:cubicBezTo>
                <a:cubicBezTo>
                  <a:pt x="127822" y="128974"/>
                  <a:pt x="135377" y="136528"/>
                  <a:pt x="144696" y="136528"/>
                </a:cubicBezTo>
                <a:cubicBezTo>
                  <a:pt x="154014" y="136528"/>
                  <a:pt x="161569" y="128974"/>
                  <a:pt x="161569" y="119655"/>
                </a:cubicBezTo>
                <a:cubicBezTo>
                  <a:pt x="161569" y="119172"/>
                  <a:pt x="161549" y="118693"/>
                  <a:pt x="161425" y="118227"/>
                </a:cubicBezTo>
                <a:lnTo>
                  <a:pt x="186673" y="90279"/>
                </a:lnTo>
                <a:cubicBezTo>
                  <a:pt x="188257" y="90866"/>
                  <a:pt x="189970" y="91141"/>
                  <a:pt x="191748" y="91141"/>
                </a:cubicBezTo>
                <a:cubicBezTo>
                  <a:pt x="201067" y="91141"/>
                  <a:pt x="208621" y="83586"/>
                  <a:pt x="208621" y="74267"/>
                </a:cubicBezTo>
                <a:cubicBezTo>
                  <a:pt x="208621" y="64948"/>
                  <a:pt x="201067" y="57394"/>
                  <a:pt x="191748" y="57394"/>
                </a:cubicBezTo>
                <a:cubicBezTo>
                  <a:pt x="188006" y="57394"/>
                  <a:pt x="184549" y="58612"/>
                  <a:pt x="181782" y="60714"/>
                </a:cubicBezTo>
                <a:lnTo>
                  <a:pt x="142690" y="35282"/>
                </a:lnTo>
                <a:lnTo>
                  <a:pt x="142718" y="35005"/>
                </a:lnTo>
                <a:cubicBezTo>
                  <a:pt x="142718" y="26533"/>
                  <a:pt x="135850" y="19665"/>
                  <a:pt x="127378" y="19665"/>
                </a:cubicBezTo>
                <a:close/>
                <a:moveTo>
                  <a:pt x="41697" y="17736"/>
                </a:moveTo>
                <a:lnTo>
                  <a:pt x="30624" y="26938"/>
                </a:lnTo>
                <a:lnTo>
                  <a:pt x="23278" y="39441"/>
                </a:lnTo>
                <a:lnTo>
                  <a:pt x="20453" y="53252"/>
                </a:lnTo>
                <a:lnTo>
                  <a:pt x="22340" y="67188"/>
                </a:lnTo>
                <a:cubicBezTo>
                  <a:pt x="22641" y="68338"/>
                  <a:pt x="23882" y="68956"/>
                  <a:pt x="25030" y="68653"/>
                </a:cubicBezTo>
                <a:cubicBezTo>
                  <a:pt x="26099" y="68171"/>
                  <a:pt x="26669" y="67056"/>
                  <a:pt x="26368" y="65907"/>
                </a:cubicBezTo>
                <a:cubicBezTo>
                  <a:pt x="23870" y="57711"/>
                  <a:pt x="24057" y="49055"/>
                  <a:pt x="27148" y="40909"/>
                </a:cubicBezTo>
                <a:cubicBezTo>
                  <a:pt x="30288" y="32635"/>
                  <a:pt x="36168" y="25696"/>
                  <a:pt x="43731" y="21318"/>
                </a:cubicBezTo>
                <a:cubicBezTo>
                  <a:pt x="44266" y="21077"/>
                  <a:pt x="44542" y="20739"/>
                  <a:pt x="44738" y="20221"/>
                </a:cubicBezTo>
                <a:cubicBezTo>
                  <a:pt x="44935" y="19704"/>
                  <a:pt x="44873" y="19089"/>
                  <a:pt x="44504" y="18505"/>
                </a:cubicBezTo>
                <a:cubicBezTo>
                  <a:pt x="44024" y="17436"/>
                  <a:pt x="42685" y="17075"/>
                  <a:pt x="41697" y="17736"/>
                </a:cubicBezTo>
                <a:close/>
                <a:moveTo>
                  <a:pt x="30977" y="331"/>
                </a:moveTo>
                <a:cubicBezTo>
                  <a:pt x="18510" y="7693"/>
                  <a:pt x="9294" y="18648"/>
                  <a:pt x="4157" y="32184"/>
                </a:cubicBezTo>
                <a:cubicBezTo>
                  <a:pt x="-882" y="45462"/>
                  <a:pt x="-1335" y="59595"/>
                  <a:pt x="2767" y="73097"/>
                </a:cubicBezTo>
                <a:cubicBezTo>
                  <a:pt x="3075" y="74246"/>
                  <a:pt x="4327" y="74869"/>
                  <a:pt x="5482" y="74570"/>
                </a:cubicBezTo>
                <a:cubicBezTo>
                  <a:pt x="6507" y="74221"/>
                  <a:pt x="7257" y="73031"/>
                  <a:pt x="6900" y="72011"/>
                </a:cubicBezTo>
                <a:cubicBezTo>
                  <a:pt x="3074" y="59350"/>
                  <a:pt x="3493" y="46090"/>
                  <a:pt x="8190" y="33714"/>
                </a:cubicBezTo>
                <a:cubicBezTo>
                  <a:pt x="12984" y="21081"/>
                  <a:pt x="21647" y="10801"/>
                  <a:pt x="33218" y="3836"/>
                </a:cubicBezTo>
                <a:cubicBezTo>
                  <a:pt x="33576" y="3677"/>
                  <a:pt x="33902" y="3211"/>
                  <a:pt x="34048" y="2824"/>
                </a:cubicBezTo>
                <a:cubicBezTo>
                  <a:pt x="34293" y="2180"/>
                  <a:pt x="34229" y="1565"/>
                  <a:pt x="33855" y="981"/>
                </a:cubicBezTo>
                <a:cubicBezTo>
                  <a:pt x="33319" y="41"/>
                  <a:pt x="31970" y="-324"/>
                  <a:pt x="30977" y="331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72000" rtlCol="0" anchor="ctr">
            <a:noAutofit/>
          </a:bodyPr>
          <a:lstStyle/>
          <a:p>
            <a:pPr>
              <a:spcAft>
                <a:spcPts val="600"/>
              </a:spcAft>
            </a:pPr>
            <a:endParaRPr lang="en-US" sz="1200" dirty="0">
              <a:solidFill>
                <a:srgbClr val="BEC8D2"/>
              </a:solidFill>
              <a:latin typeface="Nokia Pure Text Light" panose="020B0304040602060303" pitchFamily="34" charset="0"/>
            </a:endParaRPr>
          </a:p>
        </p:txBody>
      </p:sp>
      <p:sp>
        <p:nvSpPr>
          <p:cNvPr id="41" name="Abgerundetes Rechteck 9"/>
          <p:cNvSpPr>
            <a:spLocks noChangeAspect="1"/>
          </p:cNvSpPr>
          <p:nvPr userDrawn="1"/>
        </p:nvSpPr>
        <p:spPr>
          <a:xfrm flipH="1">
            <a:off x="2571016" y="4099786"/>
            <a:ext cx="318082" cy="144016"/>
          </a:xfrm>
          <a:custGeom>
            <a:avLst/>
            <a:gdLst/>
            <a:ahLst/>
            <a:cxnLst/>
            <a:rect l="l" t="t" r="r" b="b"/>
            <a:pathLst>
              <a:path w="318082" h="144016">
                <a:moveTo>
                  <a:pt x="162629" y="80585"/>
                </a:moveTo>
                <a:cubicBezTo>
                  <a:pt x="164338" y="80585"/>
                  <a:pt x="165723" y="81970"/>
                  <a:pt x="165723" y="83679"/>
                </a:cubicBezTo>
                <a:cubicBezTo>
                  <a:pt x="165723" y="85387"/>
                  <a:pt x="164338" y="86772"/>
                  <a:pt x="162629" y="86772"/>
                </a:cubicBezTo>
                <a:cubicBezTo>
                  <a:pt x="160920" y="86772"/>
                  <a:pt x="159535" y="85387"/>
                  <a:pt x="159535" y="83679"/>
                </a:cubicBezTo>
                <a:cubicBezTo>
                  <a:pt x="159535" y="81970"/>
                  <a:pt x="160920" y="80585"/>
                  <a:pt x="162629" y="80585"/>
                </a:cubicBezTo>
                <a:close/>
                <a:moveTo>
                  <a:pt x="162629" y="77491"/>
                </a:moveTo>
                <a:cubicBezTo>
                  <a:pt x="159212" y="77491"/>
                  <a:pt x="156441" y="80261"/>
                  <a:pt x="156441" y="83679"/>
                </a:cubicBezTo>
                <a:cubicBezTo>
                  <a:pt x="156441" y="87096"/>
                  <a:pt x="159212" y="89866"/>
                  <a:pt x="162629" y="89866"/>
                </a:cubicBezTo>
                <a:cubicBezTo>
                  <a:pt x="166046" y="89866"/>
                  <a:pt x="168817" y="87096"/>
                  <a:pt x="168817" y="83679"/>
                </a:cubicBezTo>
                <a:cubicBezTo>
                  <a:pt x="168817" y="80261"/>
                  <a:pt x="166046" y="77491"/>
                  <a:pt x="162629" y="77491"/>
                </a:cubicBezTo>
                <a:close/>
                <a:moveTo>
                  <a:pt x="117847" y="37542"/>
                </a:moveTo>
                <a:lnTo>
                  <a:pt x="19146" y="37542"/>
                </a:lnTo>
                <a:cubicBezTo>
                  <a:pt x="17540" y="37542"/>
                  <a:pt x="16239" y="38844"/>
                  <a:pt x="16239" y="40450"/>
                </a:cubicBezTo>
                <a:lnTo>
                  <a:pt x="16239" y="126907"/>
                </a:lnTo>
                <a:cubicBezTo>
                  <a:pt x="16239" y="128513"/>
                  <a:pt x="17540" y="129815"/>
                  <a:pt x="19146" y="129815"/>
                </a:cubicBezTo>
                <a:lnTo>
                  <a:pt x="150821" y="129815"/>
                </a:lnTo>
                <a:cubicBezTo>
                  <a:pt x="152427" y="129815"/>
                  <a:pt x="153729" y="128513"/>
                  <a:pt x="153729" y="126907"/>
                </a:cubicBezTo>
                <a:lnTo>
                  <a:pt x="153729" y="77417"/>
                </a:lnTo>
                <a:lnTo>
                  <a:pt x="147302" y="77417"/>
                </a:lnTo>
                <a:lnTo>
                  <a:pt x="147302" y="121469"/>
                </a:lnTo>
                <a:cubicBezTo>
                  <a:pt x="147302" y="122476"/>
                  <a:pt x="146486" y="123292"/>
                  <a:pt x="145479" y="123292"/>
                </a:cubicBezTo>
                <a:lnTo>
                  <a:pt x="24230" y="123292"/>
                </a:lnTo>
                <a:cubicBezTo>
                  <a:pt x="23223" y="123292"/>
                  <a:pt x="22407" y="122476"/>
                  <a:pt x="22407" y="121469"/>
                </a:cubicBezTo>
                <a:lnTo>
                  <a:pt x="22407" y="45895"/>
                </a:lnTo>
                <a:cubicBezTo>
                  <a:pt x="22407" y="44888"/>
                  <a:pt x="23223" y="44072"/>
                  <a:pt x="24230" y="44072"/>
                </a:cubicBezTo>
                <a:lnTo>
                  <a:pt x="117847" y="44072"/>
                </a:lnTo>
                <a:close/>
                <a:moveTo>
                  <a:pt x="117847" y="23341"/>
                </a:moveTo>
                <a:lnTo>
                  <a:pt x="20113" y="23341"/>
                </a:lnTo>
                <a:cubicBezTo>
                  <a:pt x="9005" y="23341"/>
                  <a:pt x="0" y="32346"/>
                  <a:pt x="0" y="43454"/>
                </a:cubicBezTo>
                <a:lnTo>
                  <a:pt x="0" y="123903"/>
                </a:lnTo>
                <a:cubicBezTo>
                  <a:pt x="0" y="135011"/>
                  <a:pt x="9005" y="144016"/>
                  <a:pt x="20113" y="144016"/>
                </a:cubicBezTo>
                <a:lnTo>
                  <a:pt x="156959" y="144016"/>
                </a:lnTo>
                <a:cubicBezTo>
                  <a:pt x="168067" y="144016"/>
                  <a:pt x="177072" y="135011"/>
                  <a:pt x="177072" y="123903"/>
                </a:cubicBezTo>
                <a:lnTo>
                  <a:pt x="177072" y="77417"/>
                </a:lnTo>
                <a:lnTo>
                  <a:pt x="170501" y="77417"/>
                </a:lnTo>
                <a:lnTo>
                  <a:pt x="170501" y="123107"/>
                </a:lnTo>
                <a:cubicBezTo>
                  <a:pt x="170501" y="131166"/>
                  <a:pt x="163968" y="137699"/>
                  <a:pt x="155909" y="137699"/>
                </a:cubicBezTo>
                <a:lnTo>
                  <a:pt x="20888" y="137699"/>
                </a:lnTo>
                <a:cubicBezTo>
                  <a:pt x="12829" y="137699"/>
                  <a:pt x="6296" y="131166"/>
                  <a:pt x="6296" y="123107"/>
                </a:cubicBezTo>
                <a:lnTo>
                  <a:pt x="6296" y="44469"/>
                </a:lnTo>
                <a:cubicBezTo>
                  <a:pt x="6296" y="36410"/>
                  <a:pt x="12829" y="29876"/>
                  <a:pt x="20888" y="29876"/>
                </a:cubicBezTo>
                <a:lnTo>
                  <a:pt x="117847" y="29876"/>
                </a:lnTo>
                <a:close/>
                <a:moveTo>
                  <a:pt x="170962" y="12300"/>
                </a:moveTo>
                <a:lnTo>
                  <a:pt x="155547" y="61450"/>
                </a:lnTo>
                <a:lnTo>
                  <a:pt x="149427" y="61450"/>
                </a:lnTo>
                <a:lnTo>
                  <a:pt x="164842" y="12300"/>
                </a:lnTo>
                <a:close/>
                <a:moveTo>
                  <a:pt x="199785" y="12300"/>
                </a:moveTo>
                <a:lnTo>
                  <a:pt x="183784" y="61450"/>
                </a:lnTo>
                <a:lnTo>
                  <a:pt x="163938" y="61450"/>
                </a:lnTo>
                <a:lnTo>
                  <a:pt x="179939" y="12300"/>
                </a:lnTo>
                <a:close/>
                <a:moveTo>
                  <a:pt x="262609" y="12300"/>
                </a:moveTo>
                <a:lnTo>
                  <a:pt x="247195" y="61450"/>
                </a:lnTo>
                <a:lnTo>
                  <a:pt x="241075" y="61450"/>
                </a:lnTo>
                <a:lnTo>
                  <a:pt x="256490" y="12300"/>
                </a:lnTo>
                <a:close/>
                <a:moveTo>
                  <a:pt x="291432" y="12300"/>
                </a:moveTo>
                <a:lnTo>
                  <a:pt x="275432" y="61450"/>
                </a:lnTo>
                <a:lnTo>
                  <a:pt x="255586" y="61450"/>
                </a:lnTo>
                <a:lnTo>
                  <a:pt x="271586" y="12300"/>
                </a:lnTo>
                <a:close/>
                <a:moveTo>
                  <a:pt x="117017" y="9669"/>
                </a:moveTo>
                <a:cubicBezTo>
                  <a:pt x="119480" y="9669"/>
                  <a:pt x="121476" y="11665"/>
                  <a:pt x="121476" y="14127"/>
                </a:cubicBezTo>
                <a:cubicBezTo>
                  <a:pt x="121476" y="16589"/>
                  <a:pt x="119480" y="18585"/>
                  <a:pt x="117017" y="18585"/>
                </a:cubicBezTo>
                <a:cubicBezTo>
                  <a:pt x="114555" y="18585"/>
                  <a:pt x="112559" y="16589"/>
                  <a:pt x="112559" y="14127"/>
                </a:cubicBezTo>
                <a:cubicBezTo>
                  <a:pt x="112559" y="11665"/>
                  <a:pt x="114555" y="9669"/>
                  <a:pt x="117017" y="9669"/>
                </a:cubicBezTo>
                <a:close/>
                <a:moveTo>
                  <a:pt x="316596" y="0"/>
                </a:moveTo>
                <a:lnTo>
                  <a:pt x="293176" y="0"/>
                </a:lnTo>
                <a:lnTo>
                  <a:pt x="195363" y="0"/>
                </a:lnTo>
                <a:lnTo>
                  <a:pt x="108245" y="0"/>
                </a:lnTo>
                <a:cubicBezTo>
                  <a:pt x="106184" y="0"/>
                  <a:pt x="104512" y="1672"/>
                  <a:pt x="104512" y="3733"/>
                </a:cubicBezTo>
                <a:lnTo>
                  <a:pt x="104512" y="18666"/>
                </a:lnTo>
                <a:cubicBezTo>
                  <a:pt x="104512" y="20727"/>
                  <a:pt x="106184" y="22399"/>
                  <a:pt x="108245" y="22399"/>
                </a:cubicBezTo>
                <a:lnTo>
                  <a:pt x="124253" y="22399"/>
                </a:lnTo>
                <a:lnTo>
                  <a:pt x="129163" y="44343"/>
                </a:lnTo>
                <a:lnTo>
                  <a:pt x="132756" y="61294"/>
                </a:lnTo>
                <a:cubicBezTo>
                  <a:pt x="133772" y="66207"/>
                  <a:pt x="138172" y="69806"/>
                  <a:pt x="143413" y="69806"/>
                </a:cubicBezTo>
                <a:lnTo>
                  <a:pt x="186307" y="69806"/>
                </a:lnTo>
                <a:cubicBezTo>
                  <a:pt x="191248" y="69806"/>
                  <a:pt x="195441" y="66607"/>
                  <a:pt x="196548" y="62061"/>
                </a:cubicBezTo>
                <a:lnTo>
                  <a:pt x="211272" y="33216"/>
                </a:lnTo>
                <a:lnTo>
                  <a:pt x="228049" y="66082"/>
                </a:lnTo>
                <a:cubicBezTo>
                  <a:pt x="229733" y="68494"/>
                  <a:pt x="232592" y="69806"/>
                  <a:pt x="235756" y="69806"/>
                </a:cubicBezTo>
                <a:lnTo>
                  <a:pt x="278651" y="69806"/>
                </a:lnTo>
                <a:cubicBezTo>
                  <a:pt x="283526" y="69806"/>
                  <a:pt x="287673" y="66692"/>
                  <a:pt x="289104" y="62306"/>
                </a:cubicBezTo>
                <a:lnTo>
                  <a:pt x="289227" y="62343"/>
                </a:lnTo>
                <a:lnTo>
                  <a:pt x="299790" y="8916"/>
                </a:lnTo>
                <a:lnTo>
                  <a:pt x="316596" y="8916"/>
                </a:lnTo>
                <a:cubicBezTo>
                  <a:pt x="317417" y="8916"/>
                  <a:pt x="318082" y="8251"/>
                  <a:pt x="318082" y="7430"/>
                </a:cubicBezTo>
                <a:lnTo>
                  <a:pt x="318082" y="1486"/>
                </a:lnTo>
                <a:cubicBezTo>
                  <a:pt x="318082" y="665"/>
                  <a:pt x="317417" y="0"/>
                  <a:pt x="3165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  <p:sp>
        <p:nvSpPr>
          <p:cNvPr id="42" name="Abgerundetes Rechteck 4"/>
          <p:cNvSpPr>
            <a:spLocks noChangeAspect="1"/>
          </p:cNvSpPr>
          <p:nvPr userDrawn="1"/>
        </p:nvSpPr>
        <p:spPr>
          <a:xfrm>
            <a:off x="3929594" y="4090277"/>
            <a:ext cx="131065" cy="144000"/>
          </a:xfrm>
          <a:custGeom>
            <a:avLst/>
            <a:gdLst/>
            <a:ahLst/>
            <a:cxnLst/>
            <a:rect l="l" t="t" r="r" b="b"/>
            <a:pathLst>
              <a:path w="163119" h="179218">
                <a:moveTo>
                  <a:pt x="19586" y="158111"/>
                </a:moveTo>
                <a:lnTo>
                  <a:pt x="89769" y="158111"/>
                </a:lnTo>
                <a:lnTo>
                  <a:pt x="78620" y="179218"/>
                </a:lnTo>
                <a:lnTo>
                  <a:pt x="30735" y="179218"/>
                </a:lnTo>
                <a:close/>
                <a:moveTo>
                  <a:pt x="53571" y="124356"/>
                </a:moveTo>
                <a:lnTo>
                  <a:pt x="54981" y="124356"/>
                </a:lnTo>
                <a:cubicBezTo>
                  <a:pt x="55175" y="124356"/>
                  <a:pt x="55333" y="124514"/>
                  <a:pt x="55333" y="124709"/>
                </a:cubicBezTo>
                <a:lnTo>
                  <a:pt x="55333" y="131050"/>
                </a:lnTo>
                <a:cubicBezTo>
                  <a:pt x="55333" y="131244"/>
                  <a:pt x="55175" y="131402"/>
                  <a:pt x="54981" y="131402"/>
                </a:cubicBezTo>
                <a:lnTo>
                  <a:pt x="53571" y="131402"/>
                </a:lnTo>
                <a:cubicBezTo>
                  <a:pt x="53377" y="131402"/>
                  <a:pt x="53219" y="131244"/>
                  <a:pt x="53219" y="131050"/>
                </a:cubicBezTo>
                <a:lnTo>
                  <a:pt x="53219" y="124709"/>
                </a:lnTo>
                <a:cubicBezTo>
                  <a:pt x="53219" y="124514"/>
                  <a:pt x="53377" y="124356"/>
                  <a:pt x="53571" y="124356"/>
                </a:cubicBezTo>
                <a:close/>
                <a:moveTo>
                  <a:pt x="78992" y="99927"/>
                </a:moveTo>
                <a:lnTo>
                  <a:pt x="85333" y="99927"/>
                </a:lnTo>
                <a:cubicBezTo>
                  <a:pt x="85527" y="99927"/>
                  <a:pt x="85685" y="100085"/>
                  <a:pt x="85685" y="100280"/>
                </a:cubicBezTo>
                <a:lnTo>
                  <a:pt x="85685" y="101689"/>
                </a:lnTo>
                <a:cubicBezTo>
                  <a:pt x="85685" y="101883"/>
                  <a:pt x="85527" y="102041"/>
                  <a:pt x="85333" y="102041"/>
                </a:cubicBezTo>
                <a:lnTo>
                  <a:pt x="78992" y="102041"/>
                </a:lnTo>
                <a:cubicBezTo>
                  <a:pt x="78797" y="102041"/>
                  <a:pt x="78639" y="101883"/>
                  <a:pt x="78639" y="101689"/>
                </a:cubicBezTo>
                <a:lnTo>
                  <a:pt x="78639" y="100280"/>
                </a:lnTo>
                <a:cubicBezTo>
                  <a:pt x="78639" y="100085"/>
                  <a:pt x="78797" y="99927"/>
                  <a:pt x="78992" y="99927"/>
                </a:cubicBezTo>
                <a:close/>
                <a:moveTo>
                  <a:pt x="23327" y="99927"/>
                </a:moveTo>
                <a:lnTo>
                  <a:pt x="29669" y="99927"/>
                </a:lnTo>
                <a:cubicBezTo>
                  <a:pt x="29863" y="99927"/>
                  <a:pt x="30021" y="100085"/>
                  <a:pt x="30021" y="100280"/>
                </a:cubicBezTo>
                <a:lnTo>
                  <a:pt x="30021" y="101689"/>
                </a:lnTo>
                <a:cubicBezTo>
                  <a:pt x="30021" y="101883"/>
                  <a:pt x="29863" y="102041"/>
                  <a:pt x="29669" y="102041"/>
                </a:cubicBezTo>
                <a:lnTo>
                  <a:pt x="23327" y="102041"/>
                </a:lnTo>
                <a:cubicBezTo>
                  <a:pt x="23133" y="102041"/>
                  <a:pt x="22975" y="101883"/>
                  <a:pt x="22975" y="101689"/>
                </a:cubicBezTo>
                <a:lnTo>
                  <a:pt x="22975" y="100280"/>
                </a:lnTo>
                <a:cubicBezTo>
                  <a:pt x="22975" y="100085"/>
                  <a:pt x="23133" y="99927"/>
                  <a:pt x="23327" y="99927"/>
                </a:cubicBezTo>
                <a:close/>
                <a:moveTo>
                  <a:pt x="77226" y="76960"/>
                </a:moveTo>
                <a:lnTo>
                  <a:pt x="54742" y="104373"/>
                </a:lnTo>
                <a:cubicBezTo>
                  <a:pt x="52271" y="104373"/>
                  <a:pt x="50268" y="102370"/>
                  <a:pt x="50268" y="99899"/>
                </a:cubicBezTo>
                <a:cubicBezTo>
                  <a:pt x="50268" y="98509"/>
                  <a:pt x="50901" y="97268"/>
                  <a:pt x="51991" y="96564"/>
                </a:cubicBezTo>
                <a:close/>
                <a:moveTo>
                  <a:pt x="53571" y="68926"/>
                </a:moveTo>
                <a:lnTo>
                  <a:pt x="54981" y="68926"/>
                </a:lnTo>
                <a:cubicBezTo>
                  <a:pt x="55175" y="68926"/>
                  <a:pt x="55333" y="69084"/>
                  <a:pt x="55333" y="69278"/>
                </a:cubicBezTo>
                <a:lnTo>
                  <a:pt x="55333" y="75619"/>
                </a:lnTo>
                <a:cubicBezTo>
                  <a:pt x="55333" y="75814"/>
                  <a:pt x="55175" y="75972"/>
                  <a:pt x="54981" y="75972"/>
                </a:cubicBezTo>
                <a:lnTo>
                  <a:pt x="53571" y="75972"/>
                </a:lnTo>
                <a:cubicBezTo>
                  <a:pt x="53377" y="75972"/>
                  <a:pt x="53219" y="75814"/>
                  <a:pt x="53219" y="75619"/>
                </a:cubicBezTo>
                <a:lnTo>
                  <a:pt x="53219" y="69278"/>
                </a:lnTo>
                <a:cubicBezTo>
                  <a:pt x="53219" y="69084"/>
                  <a:pt x="53377" y="68926"/>
                  <a:pt x="53571" y="68926"/>
                </a:cubicBezTo>
                <a:close/>
                <a:moveTo>
                  <a:pt x="19223" y="54188"/>
                </a:moveTo>
                <a:cubicBezTo>
                  <a:pt x="12357" y="54188"/>
                  <a:pt x="6791" y="59754"/>
                  <a:pt x="6791" y="66620"/>
                </a:cubicBezTo>
                <a:lnTo>
                  <a:pt x="6791" y="136834"/>
                </a:lnTo>
                <a:cubicBezTo>
                  <a:pt x="6791" y="143700"/>
                  <a:pt x="12357" y="149266"/>
                  <a:pt x="19223" y="149266"/>
                </a:cubicBezTo>
                <a:lnTo>
                  <a:pt x="89437" y="149266"/>
                </a:lnTo>
                <a:cubicBezTo>
                  <a:pt x="96303" y="149266"/>
                  <a:pt x="101869" y="143700"/>
                  <a:pt x="101869" y="136834"/>
                </a:cubicBezTo>
                <a:lnTo>
                  <a:pt x="101869" y="66620"/>
                </a:lnTo>
                <a:cubicBezTo>
                  <a:pt x="101869" y="59754"/>
                  <a:pt x="96303" y="54188"/>
                  <a:pt x="89437" y="54188"/>
                </a:cubicBezTo>
                <a:close/>
                <a:moveTo>
                  <a:pt x="108660" y="53391"/>
                </a:moveTo>
                <a:cubicBezTo>
                  <a:pt x="110223" y="53865"/>
                  <a:pt x="110318" y="55027"/>
                  <a:pt x="110318" y="56210"/>
                </a:cubicBezTo>
                <a:lnTo>
                  <a:pt x="110073" y="56802"/>
                </a:lnTo>
                <a:close/>
                <a:moveTo>
                  <a:pt x="18111" y="47397"/>
                </a:moveTo>
                <a:lnTo>
                  <a:pt x="90550" y="47397"/>
                </a:lnTo>
                <a:cubicBezTo>
                  <a:pt x="100552" y="47397"/>
                  <a:pt x="108660" y="55505"/>
                  <a:pt x="108660" y="65507"/>
                </a:cubicBezTo>
                <a:lnTo>
                  <a:pt x="108660" y="137947"/>
                </a:lnTo>
                <a:cubicBezTo>
                  <a:pt x="108660" y="147949"/>
                  <a:pt x="100552" y="156057"/>
                  <a:pt x="90550" y="156057"/>
                </a:cubicBezTo>
                <a:lnTo>
                  <a:pt x="18111" y="156057"/>
                </a:lnTo>
                <a:cubicBezTo>
                  <a:pt x="8108" y="156057"/>
                  <a:pt x="0" y="147949"/>
                  <a:pt x="0" y="137947"/>
                </a:cubicBezTo>
                <a:lnTo>
                  <a:pt x="0" y="65507"/>
                </a:lnTo>
                <a:cubicBezTo>
                  <a:pt x="0" y="55505"/>
                  <a:pt x="8108" y="47397"/>
                  <a:pt x="18111" y="47397"/>
                </a:cubicBezTo>
                <a:close/>
                <a:moveTo>
                  <a:pt x="112101" y="33349"/>
                </a:moveTo>
                <a:cubicBezTo>
                  <a:pt x="116952" y="36361"/>
                  <a:pt x="120541" y="40734"/>
                  <a:pt x="122541" y="46004"/>
                </a:cubicBezTo>
                <a:cubicBezTo>
                  <a:pt x="124443" y="51017"/>
                  <a:pt x="124741" y="56493"/>
                  <a:pt x="123319" y="61738"/>
                </a:cubicBezTo>
                <a:cubicBezTo>
                  <a:pt x="123012" y="62884"/>
                  <a:pt x="121894" y="63455"/>
                  <a:pt x="120742" y="63157"/>
                </a:cubicBezTo>
                <a:cubicBezTo>
                  <a:pt x="119591" y="62859"/>
                  <a:pt x="118892" y="61800"/>
                  <a:pt x="119199" y="60654"/>
                </a:cubicBezTo>
                <a:cubicBezTo>
                  <a:pt x="120346" y="56249"/>
                  <a:pt x="120131" y="51772"/>
                  <a:pt x="118521" y="47530"/>
                </a:cubicBezTo>
                <a:cubicBezTo>
                  <a:pt x="116862" y="43160"/>
                  <a:pt x="113826" y="39459"/>
                  <a:pt x="109737" y="36893"/>
                </a:cubicBezTo>
                <a:cubicBezTo>
                  <a:pt x="109380" y="36735"/>
                  <a:pt x="109055" y="36270"/>
                  <a:pt x="108909" y="35884"/>
                </a:cubicBezTo>
                <a:cubicBezTo>
                  <a:pt x="108665" y="35241"/>
                  <a:pt x="108729" y="34629"/>
                  <a:pt x="109102" y="34046"/>
                </a:cubicBezTo>
                <a:cubicBezTo>
                  <a:pt x="109765" y="33059"/>
                  <a:pt x="111111" y="32695"/>
                  <a:pt x="112101" y="33349"/>
                </a:cubicBezTo>
                <a:close/>
                <a:moveTo>
                  <a:pt x="30735" y="24384"/>
                </a:moveTo>
                <a:lnTo>
                  <a:pt x="78620" y="24384"/>
                </a:lnTo>
                <a:lnTo>
                  <a:pt x="89769" y="45491"/>
                </a:lnTo>
                <a:lnTo>
                  <a:pt x="19586" y="45491"/>
                </a:lnTo>
                <a:close/>
                <a:moveTo>
                  <a:pt x="121422" y="17736"/>
                </a:moveTo>
                <a:lnTo>
                  <a:pt x="132495" y="26938"/>
                </a:lnTo>
                <a:lnTo>
                  <a:pt x="139841" y="39441"/>
                </a:lnTo>
                <a:lnTo>
                  <a:pt x="142666" y="53252"/>
                </a:lnTo>
                <a:lnTo>
                  <a:pt x="140779" y="67188"/>
                </a:lnTo>
                <a:cubicBezTo>
                  <a:pt x="140478" y="68338"/>
                  <a:pt x="139237" y="68956"/>
                  <a:pt x="138089" y="68653"/>
                </a:cubicBezTo>
                <a:cubicBezTo>
                  <a:pt x="137020" y="68171"/>
                  <a:pt x="136450" y="67056"/>
                  <a:pt x="136751" y="65907"/>
                </a:cubicBezTo>
                <a:cubicBezTo>
                  <a:pt x="139249" y="57711"/>
                  <a:pt x="139062" y="49055"/>
                  <a:pt x="135971" y="40909"/>
                </a:cubicBezTo>
                <a:cubicBezTo>
                  <a:pt x="132831" y="32635"/>
                  <a:pt x="126951" y="25696"/>
                  <a:pt x="119388" y="21318"/>
                </a:cubicBezTo>
                <a:cubicBezTo>
                  <a:pt x="118853" y="21077"/>
                  <a:pt x="118577" y="20739"/>
                  <a:pt x="118381" y="20221"/>
                </a:cubicBezTo>
                <a:cubicBezTo>
                  <a:pt x="118184" y="19704"/>
                  <a:pt x="118246" y="19089"/>
                  <a:pt x="118615" y="18505"/>
                </a:cubicBezTo>
                <a:cubicBezTo>
                  <a:pt x="119095" y="17436"/>
                  <a:pt x="120434" y="17075"/>
                  <a:pt x="121422" y="17736"/>
                </a:cubicBezTo>
                <a:close/>
                <a:moveTo>
                  <a:pt x="132142" y="331"/>
                </a:moveTo>
                <a:cubicBezTo>
                  <a:pt x="144609" y="7693"/>
                  <a:pt x="153825" y="18648"/>
                  <a:pt x="158962" y="32184"/>
                </a:cubicBezTo>
                <a:cubicBezTo>
                  <a:pt x="164001" y="45462"/>
                  <a:pt x="164454" y="59595"/>
                  <a:pt x="160352" y="73097"/>
                </a:cubicBezTo>
                <a:cubicBezTo>
                  <a:pt x="160044" y="74246"/>
                  <a:pt x="158792" y="74869"/>
                  <a:pt x="157637" y="74570"/>
                </a:cubicBezTo>
                <a:cubicBezTo>
                  <a:pt x="156612" y="74221"/>
                  <a:pt x="155862" y="73031"/>
                  <a:pt x="156219" y="72011"/>
                </a:cubicBezTo>
                <a:cubicBezTo>
                  <a:pt x="160045" y="59350"/>
                  <a:pt x="159626" y="46090"/>
                  <a:pt x="154929" y="33714"/>
                </a:cubicBezTo>
                <a:cubicBezTo>
                  <a:pt x="150135" y="21081"/>
                  <a:pt x="141472" y="10801"/>
                  <a:pt x="129901" y="3836"/>
                </a:cubicBezTo>
                <a:cubicBezTo>
                  <a:pt x="129543" y="3677"/>
                  <a:pt x="129217" y="3211"/>
                  <a:pt x="129071" y="2824"/>
                </a:cubicBezTo>
                <a:cubicBezTo>
                  <a:pt x="128826" y="2180"/>
                  <a:pt x="128890" y="1565"/>
                  <a:pt x="129264" y="981"/>
                </a:cubicBezTo>
                <a:cubicBezTo>
                  <a:pt x="129800" y="41"/>
                  <a:pt x="131149" y="-324"/>
                  <a:pt x="132142" y="331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rgbClr val="FFFFFF"/>
              </a:solidFill>
              <a:latin typeface="Nokia Pure Text Light"/>
            </a:endParaRPr>
          </a:p>
        </p:txBody>
      </p:sp>
      <p:sp>
        <p:nvSpPr>
          <p:cNvPr id="43" name="Freeform 105"/>
          <p:cNvSpPr>
            <a:spLocks/>
          </p:cNvSpPr>
          <p:nvPr userDrawn="1"/>
        </p:nvSpPr>
        <p:spPr bwMode="auto">
          <a:xfrm>
            <a:off x="2977344" y="4101697"/>
            <a:ext cx="119056" cy="142089"/>
          </a:xfrm>
          <a:custGeom>
            <a:avLst/>
            <a:gdLst/>
            <a:ahLst/>
            <a:cxnLst/>
            <a:rect l="l" t="t" r="r" b="b"/>
            <a:pathLst>
              <a:path w="119056" h="142089">
                <a:moveTo>
                  <a:pt x="33073" y="8963"/>
                </a:moveTo>
                <a:cubicBezTo>
                  <a:pt x="31828" y="9584"/>
                  <a:pt x="30894" y="10827"/>
                  <a:pt x="30583" y="12070"/>
                </a:cubicBezTo>
                <a:cubicBezTo>
                  <a:pt x="30272" y="13623"/>
                  <a:pt x="30272" y="14866"/>
                  <a:pt x="30894" y="16109"/>
                </a:cubicBezTo>
                <a:lnTo>
                  <a:pt x="33206" y="19869"/>
                </a:lnTo>
                <a:cubicBezTo>
                  <a:pt x="33680" y="19940"/>
                  <a:pt x="33859" y="20217"/>
                  <a:pt x="34031" y="20503"/>
                </a:cubicBezTo>
                <a:lnTo>
                  <a:pt x="33998" y="20628"/>
                </a:lnTo>
                <a:lnTo>
                  <a:pt x="34050" y="20643"/>
                </a:lnTo>
                <a:cubicBezTo>
                  <a:pt x="63824" y="72497"/>
                  <a:pt x="64139" y="73045"/>
                  <a:pt x="64142" y="73051"/>
                </a:cubicBezTo>
                <a:lnTo>
                  <a:pt x="62591" y="78633"/>
                </a:lnTo>
                <a:cubicBezTo>
                  <a:pt x="61971" y="78943"/>
                  <a:pt x="61350" y="79253"/>
                  <a:pt x="60420" y="79253"/>
                </a:cubicBezTo>
                <a:cubicBezTo>
                  <a:pt x="59179" y="79253"/>
                  <a:pt x="57627" y="78323"/>
                  <a:pt x="57007" y="77082"/>
                </a:cubicBezTo>
                <a:cubicBezTo>
                  <a:pt x="43834" y="54275"/>
                  <a:pt x="36427" y="41452"/>
                  <a:pt x="32263" y="34243"/>
                </a:cubicBezTo>
                <a:cubicBezTo>
                  <a:pt x="31964" y="34325"/>
                  <a:pt x="31894" y="34228"/>
                  <a:pt x="31828" y="34129"/>
                </a:cubicBezTo>
                <a:lnTo>
                  <a:pt x="25848" y="24027"/>
                </a:lnTo>
                <a:cubicBezTo>
                  <a:pt x="25468" y="23080"/>
                  <a:pt x="24618" y="22578"/>
                  <a:pt x="23769" y="22366"/>
                </a:cubicBezTo>
                <a:cubicBezTo>
                  <a:pt x="22214" y="22056"/>
                  <a:pt x="20970" y="22056"/>
                  <a:pt x="19726" y="22987"/>
                </a:cubicBezTo>
                <a:cubicBezTo>
                  <a:pt x="18482" y="23608"/>
                  <a:pt x="17549" y="24850"/>
                  <a:pt x="17238" y="26092"/>
                </a:cubicBezTo>
                <a:cubicBezTo>
                  <a:pt x="16927" y="27334"/>
                  <a:pt x="16927" y="28886"/>
                  <a:pt x="17549" y="30128"/>
                </a:cubicBezTo>
                <a:cubicBezTo>
                  <a:pt x="32476" y="55588"/>
                  <a:pt x="32476" y="55588"/>
                  <a:pt x="32476" y="55588"/>
                </a:cubicBezTo>
                <a:lnTo>
                  <a:pt x="32376" y="55951"/>
                </a:lnTo>
                <a:cubicBezTo>
                  <a:pt x="47319" y="82197"/>
                  <a:pt x="47556" y="82613"/>
                  <a:pt x="47560" y="82619"/>
                </a:cubicBezTo>
                <a:lnTo>
                  <a:pt x="46007" y="88230"/>
                </a:lnTo>
                <a:cubicBezTo>
                  <a:pt x="45386" y="88853"/>
                  <a:pt x="44765" y="88853"/>
                  <a:pt x="44144" y="88853"/>
                </a:cubicBezTo>
                <a:cubicBezTo>
                  <a:pt x="42591" y="88853"/>
                  <a:pt x="41038" y="88230"/>
                  <a:pt x="40417" y="86983"/>
                </a:cubicBezTo>
                <a:cubicBezTo>
                  <a:pt x="33491" y="74970"/>
                  <a:pt x="28472" y="66263"/>
                  <a:pt x="24835" y="59954"/>
                </a:cubicBezTo>
                <a:lnTo>
                  <a:pt x="17597" y="47399"/>
                </a:lnTo>
                <a:cubicBezTo>
                  <a:pt x="17072" y="46293"/>
                  <a:pt x="15968" y="45729"/>
                  <a:pt x="14864" y="45164"/>
                </a:cubicBezTo>
                <a:cubicBezTo>
                  <a:pt x="13635" y="44850"/>
                  <a:pt x="12097" y="45164"/>
                  <a:pt x="10868" y="45793"/>
                </a:cubicBezTo>
                <a:cubicBezTo>
                  <a:pt x="9638" y="46421"/>
                  <a:pt x="9023" y="47678"/>
                  <a:pt x="8408" y="48935"/>
                </a:cubicBezTo>
                <a:cubicBezTo>
                  <a:pt x="8101" y="50506"/>
                  <a:pt x="8408" y="51762"/>
                  <a:pt x="9023" y="53019"/>
                </a:cubicBezTo>
                <a:lnTo>
                  <a:pt x="8977" y="53197"/>
                </a:lnTo>
                <a:cubicBezTo>
                  <a:pt x="27742" y="85143"/>
                  <a:pt x="31021" y="90725"/>
                  <a:pt x="31594" y="91701"/>
                </a:cubicBezTo>
                <a:cubicBezTo>
                  <a:pt x="31688" y="91678"/>
                  <a:pt x="31708" y="91707"/>
                  <a:pt x="31727" y="91736"/>
                </a:cubicBezTo>
                <a:cubicBezTo>
                  <a:pt x="45972" y="116602"/>
                  <a:pt x="45972" y="116602"/>
                  <a:pt x="45972" y="116602"/>
                </a:cubicBezTo>
                <a:cubicBezTo>
                  <a:pt x="55263" y="132764"/>
                  <a:pt x="75392" y="138359"/>
                  <a:pt x="92114" y="129656"/>
                </a:cubicBezTo>
                <a:cubicBezTo>
                  <a:pt x="104192" y="123129"/>
                  <a:pt x="110695" y="111007"/>
                  <a:pt x="110695" y="95777"/>
                </a:cubicBezTo>
                <a:cubicBezTo>
                  <a:pt x="110695" y="40761"/>
                  <a:pt x="110695" y="40761"/>
                  <a:pt x="110695" y="40761"/>
                </a:cubicBezTo>
                <a:cubicBezTo>
                  <a:pt x="110695" y="37964"/>
                  <a:pt x="108527" y="35477"/>
                  <a:pt x="105740" y="35477"/>
                </a:cubicBezTo>
                <a:cubicBezTo>
                  <a:pt x="102643" y="35477"/>
                  <a:pt x="100475" y="37964"/>
                  <a:pt x="100475" y="40761"/>
                </a:cubicBezTo>
                <a:cubicBezTo>
                  <a:pt x="100475" y="61897"/>
                  <a:pt x="100475" y="61897"/>
                  <a:pt x="100475" y="61897"/>
                </a:cubicBezTo>
                <a:cubicBezTo>
                  <a:pt x="100475" y="63762"/>
                  <a:pt x="98927" y="65316"/>
                  <a:pt x="97069" y="65938"/>
                </a:cubicBezTo>
                <a:cubicBezTo>
                  <a:pt x="95521" y="66249"/>
                  <a:pt x="93353" y="65627"/>
                  <a:pt x="92424" y="63762"/>
                </a:cubicBezTo>
                <a:lnTo>
                  <a:pt x="87275" y="53971"/>
                </a:lnTo>
                <a:cubicBezTo>
                  <a:pt x="86540" y="52573"/>
                  <a:pt x="86540" y="52573"/>
                  <a:pt x="86540" y="52573"/>
                </a:cubicBezTo>
                <a:cubicBezTo>
                  <a:pt x="68319" y="21405"/>
                  <a:pt x="65198" y="16066"/>
                  <a:pt x="64663" y="15152"/>
                </a:cubicBezTo>
                <a:cubicBezTo>
                  <a:pt x="64543" y="15183"/>
                  <a:pt x="64517" y="15145"/>
                  <a:pt x="64491" y="15107"/>
                </a:cubicBezTo>
                <a:cubicBezTo>
                  <a:pt x="63866" y="13881"/>
                  <a:pt x="62929" y="12961"/>
                  <a:pt x="61367" y="12654"/>
                </a:cubicBezTo>
                <a:cubicBezTo>
                  <a:pt x="60117" y="12348"/>
                  <a:pt x="58555" y="12348"/>
                  <a:pt x="57306" y="13268"/>
                </a:cubicBezTo>
                <a:cubicBezTo>
                  <a:pt x="56056" y="13881"/>
                  <a:pt x="55431" y="14801"/>
                  <a:pt x="54807" y="16334"/>
                </a:cubicBezTo>
                <a:cubicBezTo>
                  <a:pt x="54494" y="17561"/>
                  <a:pt x="54807" y="19094"/>
                  <a:pt x="55431" y="20320"/>
                </a:cubicBezTo>
                <a:lnTo>
                  <a:pt x="55426" y="20338"/>
                </a:lnTo>
                <a:lnTo>
                  <a:pt x="60648" y="29143"/>
                </a:lnTo>
                <a:lnTo>
                  <a:pt x="61343" y="30586"/>
                </a:lnTo>
                <a:cubicBezTo>
                  <a:pt x="80369" y="63081"/>
                  <a:pt x="80595" y="63466"/>
                  <a:pt x="80597" y="63470"/>
                </a:cubicBezTo>
                <a:lnTo>
                  <a:pt x="79045" y="69343"/>
                </a:lnTo>
                <a:cubicBezTo>
                  <a:pt x="78423" y="69652"/>
                  <a:pt x="77492" y="69652"/>
                  <a:pt x="76871" y="69652"/>
                </a:cubicBezTo>
                <a:cubicBezTo>
                  <a:pt x="75318" y="69652"/>
                  <a:pt x="74076" y="69034"/>
                  <a:pt x="73144" y="67798"/>
                </a:cubicBezTo>
                <a:cubicBezTo>
                  <a:pt x="63531" y="51055"/>
                  <a:pt x="57637" y="40790"/>
                  <a:pt x="54024" y="34497"/>
                </a:cubicBezTo>
                <a:cubicBezTo>
                  <a:pt x="53960" y="34497"/>
                  <a:pt x="53942" y="34469"/>
                  <a:pt x="53925" y="34439"/>
                </a:cubicBezTo>
                <a:cubicBezTo>
                  <a:pt x="40231" y="10827"/>
                  <a:pt x="40231" y="10827"/>
                  <a:pt x="40231" y="10827"/>
                </a:cubicBezTo>
                <a:cubicBezTo>
                  <a:pt x="38675" y="8342"/>
                  <a:pt x="35563" y="7410"/>
                  <a:pt x="33073" y="8963"/>
                </a:cubicBezTo>
                <a:close/>
                <a:moveTo>
                  <a:pt x="39103" y="458"/>
                </a:moveTo>
                <a:cubicBezTo>
                  <a:pt x="42487" y="1351"/>
                  <a:pt x="45522" y="3526"/>
                  <a:pt x="47389" y="6788"/>
                </a:cubicBezTo>
                <a:lnTo>
                  <a:pt x="49597" y="10511"/>
                </a:lnTo>
                <a:cubicBezTo>
                  <a:pt x="49934" y="8264"/>
                  <a:pt x="51491" y="6941"/>
                  <a:pt x="53245" y="5908"/>
                </a:cubicBezTo>
                <a:cubicBezTo>
                  <a:pt x="56369" y="4069"/>
                  <a:pt x="60117" y="3762"/>
                  <a:pt x="63554" y="4682"/>
                </a:cubicBezTo>
                <a:lnTo>
                  <a:pt x="71552" y="10497"/>
                </a:lnTo>
                <a:cubicBezTo>
                  <a:pt x="71848" y="10414"/>
                  <a:pt x="71918" y="10511"/>
                  <a:pt x="71985" y="10612"/>
                </a:cubicBezTo>
                <a:cubicBezTo>
                  <a:pt x="92114" y="45424"/>
                  <a:pt x="92114" y="45424"/>
                  <a:pt x="92114" y="45424"/>
                </a:cubicBezTo>
                <a:cubicBezTo>
                  <a:pt x="92114" y="33301"/>
                  <a:pt x="97998" y="27085"/>
                  <a:pt x="105740" y="27085"/>
                </a:cubicBezTo>
                <a:cubicBezTo>
                  <a:pt x="113172" y="27085"/>
                  <a:pt x="119056" y="33301"/>
                  <a:pt x="119056" y="40761"/>
                </a:cubicBezTo>
                <a:cubicBezTo>
                  <a:pt x="119056" y="95777"/>
                  <a:pt x="119056" y="95777"/>
                  <a:pt x="119056" y="95777"/>
                </a:cubicBezTo>
                <a:cubicBezTo>
                  <a:pt x="119056" y="114115"/>
                  <a:pt x="111005" y="128724"/>
                  <a:pt x="95830" y="136805"/>
                </a:cubicBezTo>
                <a:cubicBezTo>
                  <a:pt x="89327" y="140535"/>
                  <a:pt x="82205" y="142089"/>
                  <a:pt x="75392" y="142089"/>
                </a:cubicBezTo>
                <a:cubicBezTo>
                  <a:pt x="60527" y="142089"/>
                  <a:pt x="46592" y="134629"/>
                  <a:pt x="38540" y="120953"/>
                </a:cubicBezTo>
                <a:cubicBezTo>
                  <a:pt x="27782" y="102175"/>
                  <a:pt x="25149" y="97578"/>
                  <a:pt x="24504" y="96452"/>
                </a:cubicBezTo>
                <a:cubicBezTo>
                  <a:pt x="24329" y="96450"/>
                  <a:pt x="24260" y="96362"/>
                  <a:pt x="24191" y="96271"/>
                </a:cubicBezTo>
                <a:cubicBezTo>
                  <a:pt x="1619" y="57310"/>
                  <a:pt x="1619" y="57310"/>
                  <a:pt x="1619" y="57310"/>
                </a:cubicBezTo>
                <a:lnTo>
                  <a:pt x="1824" y="56534"/>
                </a:lnTo>
                <a:cubicBezTo>
                  <a:pt x="21" y="53692"/>
                  <a:pt x="-436" y="50214"/>
                  <a:pt x="414" y="46735"/>
                </a:cubicBezTo>
                <a:cubicBezTo>
                  <a:pt x="1337" y="43279"/>
                  <a:pt x="3796" y="40452"/>
                  <a:pt x="6871" y="38567"/>
                </a:cubicBezTo>
                <a:lnTo>
                  <a:pt x="12430" y="37706"/>
                </a:lnTo>
                <a:cubicBezTo>
                  <a:pt x="8531" y="31060"/>
                  <a:pt x="8220" y="27334"/>
                  <a:pt x="9153" y="23919"/>
                </a:cubicBezTo>
                <a:cubicBezTo>
                  <a:pt x="10086" y="20503"/>
                  <a:pt x="12263" y="17398"/>
                  <a:pt x="15373" y="15535"/>
                </a:cubicBezTo>
                <a:lnTo>
                  <a:pt x="22972" y="14643"/>
                </a:lnTo>
                <a:cubicBezTo>
                  <a:pt x="21549" y="9630"/>
                  <a:pt x="23997" y="4509"/>
                  <a:pt x="28716" y="1817"/>
                </a:cubicBezTo>
                <a:cubicBezTo>
                  <a:pt x="31984" y="-47"/>
                  <a:pt x="35718" y="-435"/>
                  <a:pt x="39103" y="458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200">
              <a:solidFill>
                <a:srgbClr val="FFFFFF"/>
              </a:solidFill>
              <a:latin typeface="Nokia Pure Text Light"/>
            </a:endParaRPr>
          </a:p>
        </p:txBody>
      </p:sp>
      <p:sp>
        <p:nvSpPr>
          <p:cNvPr id="44" name="Trapezoid 6"/>
          <p:cNvSpPr>
            <a:spLocks noChangeAspect="1"/>
          </p:cNvSpPr>
          <p:nvPr userDrawn="1"/>
        </p:nvSpPr>
        <p:spPr>
          <a:xfrm>
            <a:off x="4148905" y="4099786"/>
            <a:ext cx="194683" cy="154834"/>
          </a:xfrm>
          <a:custGeom>
            <a:avLst/>
            <a:gdLst/>
            <a:ahLst/>
            <a:cxnLst/>
            <a:rect l="l" t="t" r="r" b="b"/>
            <a:pathLst>
              <a:path w="194683" h="154834">
                <a:moveTo>
                  <a:pt x="140224" y="130335"/>
                </a:moveTo>
                <a:cubicBezTo>
                  <a:pt x="141787" y="130809"/>
                  <a:pt x="141882" y="131971"/>
                  <a:pt x="141882" y="133154"/>
                </a:cubicBezTo>
                <a:lnTo>
                  <a:pt x="141637" y="133746"/>
                </a:lnTo>
                <a:close/>
                <a:moveTo>
                  <a:pt x="143665" y="110293"/>
                </a:moveTo>
                <a:cubicBezTo>
                  <a:pt x="148516" y="113305"/>
                  <a:pt x="152105" y="117678"/>
                  <a:pt x="154105" y="122948"/>
                </a:cubicBezTo>
                <a:cubicBezTo>
                  <a:pt x="156007" y="127961"/>
                  <a:pt x="156305" y="133437"/>
                  <a:pt x="154883" y="138682"/>
                </a:cubicBezTo>
                <a:cubicBezTo>
                  <a:pt x="154576" y="139828"/>
                  <a:pt x="153458" y="140399"/>
                  <a:pt x="152306" y="140101"/>
                </a:cubicBezTo>
                <a:cubicBezTo>
                  <a:pt x="151155" y="139803"/>
                  <a:pt x="150456" y="138744"/>
                  <a:pt x="150763" y="137598"/>
                </a:cubicBezTo>
                <a:cubicBezTo>
                  <a:pt x="151910" y="133193"/>
                  <a:pt x="151695" y="128716"/>
                  <a:pt x="150085" y="124474"/>
                </a:cubicBezTo>
                <a:cubicBezTo>
                  <a:pt x="148426" y="120104"/>
                  <a:pt x="145390" y="116403"/>
                  <a:pt x="141301" y="113837"/>
                </a:cubicBezTo>
                <a:cubicBezTo>
                  <a:pt x="140944" y="113679"/>
                  <a:pt x="140619" y="113214"/>
                  <a:pt x="140473" y="112828"/>
                </a:cubicBezTo>
                <a:cubicBezTo>
                  <a:pt x="140229" y="112185"/>
                  <a:pt x="140293" y="111573"/>
                  <a:pt x="140666" y="110990"/>
                </a:cubicBezTo>
                <a:cubicBezTo>
                  <a:pt x="141329" y="110003"/>
                  <a:pt x="142675" y="109639"/>
                  <a:pt x="143665" y="110293"/>
                </a:cubicBezTo>
                <a:close/>
                <a:moveTo>
                  <a:pt x="28254" y="110270"/>
                </a:moveTo>
                <a:cubicBezTo>
                  <a:pt x="31819" y="129575"/>
                  <a:pt x="48936" y="143833"/>
                  <a:pt x="69384" y="143833"/>
                </a:cubicBezTo>
                <a:cubicBezTo>
                  <a:pt x="89832" y="143833"/>
                  <a:pt x="106950" y="129575"/>
                  <a:pt x="110515" y="110270"/>
                </a:cubicBezTo>
                <a:close/>
                <a:moveTo>
                  <a:pt x="17197" y="103093"/>
                </a:moveTo>
                <a:lnTo>
                  <a:pt x="120682" y="103093"/>
                </a:lnTo>
                <a:cubicBezTo>
                  <a:pt x="120682" y="131669"/>
                  <a:pt x="97516" y="154834"/>
                  <a:pt x="68939" y="154834"/>
                </a:cubicBezTo>
                <a:cubicBezTo>
                  <a:pt x="40363" y="154834"/>
                  <a:pt x="17197" y="131669"/>
                  <a:pt x="17197" y="103093"/>
                </a:cubicBezTo>
                <a:close/>
                <a:moveTo>
                  <a:pt x="152986" y="94680"/>
                </a:moveTo>
                <a:lnTo>
                  <a:pt x="164059" y="103882"/>
                </a:lnTo>
                <a:lnTo>
                  <a:pt x="171405" y="116385"/>
                </a:lnTo>
                <a:lnTo>
                  <a:pt x="174230" y="130196"/>
                </a:lnTo>
                <a:lnTo>
                  <a:pt x="172343" y="144132"/>
                </a:lnTo>
                <a:cubicBezTo>
                  <a:pt x="172042" y="145282"/>
                  <a:pt x="170801" y="145900"/>
                  <a:pt x="169653" y="145597"/>
                </a:cubicBezTo>
                <a:cubicBezTo>
                  <a:pt x="168584" y="145115"/>
                  <a:pt x="168014" y="144000"/>
                  <a:pt x="168315" y="142851"/>
                </a:cubicBezTo>
                <a:cubicBezTo>
                  <a:pt x="170813" y="134655"/>
                  <a:pt x="170626" y="125999"/>
                  <a:pt x="167535" y="117853"/>
                </a:cubicBezTo>
                <a:cubicBezTo>
                  <a:pt x="164395" y="109579"/>
                  <a:pt x="158515" y="102640"/>
                  <a:pt x="150952" y="98262"/>
                </a:cubicBezTo>
                <a:cubicBezTo>
                  <a:pt x="150417" y="98021"/>
                  <a:pt x="150141" y="97683"/>
                  <a:pt x="149945" y="97165"/>
                </a:cubicBezTo>
                <a:cubicBezTo>
                  <a:pt x="149748" y="96648"/>
                  <a:pt x="149810" y="96033"/>
                  <a:pt x="150179" y="95449"/>
                </a:cubicBezTo>
                <a:cubicBezTo>
                  <a:pt x="150659" y="94380"/>
                  <a:pt x="151998" y="94019"/>
                  <a:pt x="152986" y="94680"/>
                </a:cubicBezTo>
                <a:close/>
                <a:moveTo>
                  <a:pt x="163706" y="77275"/>
                </a:moveTo>
                <a:cubicBezTo>
                  <a:pt x="176173" y="84637"/>
                  <a:pt x="185389" y="95592"/>
                  <a:pt x="190526" y="109128"/>
                </a:cubicBezTo>
                <a:cubicBezTo>
                  <a:pt x="195565" y="122406"/>
                  <a:pt x="196018" y="136539"/>
                  <a:pt x="191916" y="150041"/>
                </a:cubicBezTo>
                <a:cubicBezTo>
                  <a:pt x="191608" y="151190"/>
                  <a:pt x="190356" y="151813"/>
                  <a:pt x="189201" y="151514"/>
                </a:cubicBezTo>
                <a:cubicBezTo>
                  <a:pt x="188176" y="151165"/>
                  <a:pt x="187426" y="149975"/>
                  <a:pt x="187783" y="148955"/>
                </a:cubicBezTo>
                <a:cubicBezTo>
                  <a:pt x="191609" y="136294"/>
                  <a:pt x="191190" y="123034"/>
                  <a:pt x="186493" y="110658"/>
                </a:cubicBezTo>
                <a:cubicBezTo>
                  <a:pt x="181699" y="98025"/>
                  <a:pt x="173036" y="87745"/>
                  <a:pt x="161465" y="80780"/>
                </a:cubicBezTo>
                <a:cubicBezTo>
                  <a:pt x="161107" y="80621"/>
                  <a:pt x="160781" y="80155"/>
                  <a:pt x="160635" y="79768"/>
                </a:cubicBezTo>
                <a:cubicBezTo>
                  <a:pt x="160390" y="79124"/>
                  <a:pt x="160454" y="78509"/>
                  <a:pt x="160828" y="77925"/>
                </a:cubicBezTo>
                <a:cubicBezTo>
                  <a:pt x="161364" y="76985"/>
                  <a:pt x="162713" y="76620"/>
                  <a:pt x="163706" y="77275"/>
                </a:cubicBezTo>
                <a:close/>
                <a:moveTo>
                  <a:pt x="50462" y="0"/>
                </a:moveTo>
                <a:lnTo>
                  <a:pt x="90016" y="0"/>
                </a:lnTo>
                <a:lnTo>
                  <a:pt x="90016" y="11993"/>
                </a:lnTo>
                <a:lnTo>
                  <a:pt x="90254" y="11993"/>
                </a:lnTo>
                <a:lnTo>
                  <a:pt x="133168" y="29521"/>
                </a:lnTo>
                <a:lnTo>
                  <a:pt x="132886" y="29521"/>
                </a:lnTo>
                <a:lnTo>
                  <a:pt x="136564" y="90155"/>
                </a:lnTo>
                <a:lnTo>
                  <a:pt x="136602" y="90155"/>
                </a:lnTo>
                <a:lnTo>
                  <a:pt x="136566" y="90195"/>
                </a:lnTo>
                <a:lnTo>
                  <a:pt x="136602" y="90792"/>
                </a:lnTo>
                <a:lnTo>
                  <a:pt x="136019" y="90792"/>
                </a:lnTo>
                <a:lnTo>
                  <a:pt x="127754" y="99833"/>
                </a:lnTo>
                <a:lnTo>
                  <a:pt x="124924" y="99833"/>
                </a:lnTo>
                <a:lnTo>
                  <a:pt x="122016" y="99833"/>
                </a:lnTo>
                <a:lnTo>
                  <a:pt x="8244" y="99833"/>
                </a:lnTo>
                <a:lnTo>
                  <a:pt x="3156" y="92446"/>
                </a:lnTo>
                <a:lnTo>
                  <a:pt x="0" y="92446"/>
                </a:lnTo>
                <a:lnTo>
                  <a:pt x="0" y="87864"/>
                </a:lnTo>
                <a:lnTo>
                  <a:pt x="123207" y="87864"/>
                </a:lnTo>
                <a:lnTo>
                  <a:pt x="123562" y="82017"/>
                </a:lnTo>
                <a:lnTo>
                  <a:pt x="0" y="82017"/>
                </a:lnTo>
                <a:lnTo>
                  <a:pt x="5456" y="34770"/>
                </a:lnTo>
                <a:lnTo>
                  <a:pt x="117192" y="34770"/>
                </a:lnTo>
                <a:lnTo>
                  <a:pt x="113434" y="29521"/>
                </a:lnTo>
                <a:lnTo>
                  <a:pt x="7310" y="29521"/>
                </a:lnTo>
                <a:lnTo>
                  <a:pt x="50224" y="11993"/>
                </a:lnTo>
                <a:lnTo>
                  <a:pt x="50462" y="1199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3154"/>
              </a:solidFill>
            </a:endParaRPr>
          </a:p>
        </p:txBody>
      </p:sp>
      <p:sp>
        <p:nvSpPr>
          <p:cNvPr id="45" name="Ellipse 6"/>
          <p:cNvSpPr>
            <a:spLocks noChangeAspect="1"/>
          </p:cNvSpPr>
          <p:nvPr userDrawn="1"/>
        </p:nvSpPr>
        <p:spPr>
          <a:xfrm>
            <a:off x="4431834" y="4099786"/>
            <a:ext cx="72213" cy="144000"/>
          </a:xfrm>
          <a:custGeom>
            <a:avLst/>
            <a:gdLst/>
            <a:ahLst/>
            <a:cxnLst/>
            <a:rect l="l" t="t" r="r" b="b"/>
            <a:pathLst>
              <a:path w="1717080" h="3424020">
                <a:moveTo>
                  <a:pt x="997065" y="1823433"/>
                </a:moveTo>
                <a:lnTo>
                  <a:pt x="997065" y="2832556"/>
                </a:lnTo>
                <a:cubicBezTo>
                  <a:pt x="1238754" y="2802524"/>
                  <a:pt x="1474097" y="2677572"/>
                  <a:pt x="1480808" y="2362801"/>
                </a:cubicBezTo>
                <a:cubicBezTo>
                  <a:pt x="1497322" y="2014516"/>
                  <a:pt x="1233753" y="1904288"/>
                  <a:pt x="997065" y="1823433"/>
                </a:cubicBezTo>
                <a:close/>
                <a:moveTo>
                  <a:pt x="818181" y="553548"/>
                </a:moveTo>
                <a:cubicBezTo>
                  <a:pt x="400255" y="600257"/>
                  <a:pt x="343906" y="853119"/>
                  <a:pt x="336263" y="1020769"/>
                </a:cubicBezTo>
                <a:cubicBezTo>
                  <a:pt x="321282" y="1349307"/>
                  <a:pt x="594180" y="1445053"/>
                  <a:pt x="818181" y="1521656"/>
                </a:cubicBezTo>
                <a:close/>
                <a:moveTo>
                  <a:pt x="818181" y="0"/>
                </a:moveTo>
                <a:lnTo>
                  <a:pt x="997065" y="0"/>
                </a:lnTo>
                <a:lnTo>
                  <a:pt x="997065" y="352824"/>
                </a:lnTo>
                <a:cubicBezTo>
                  <a:pt x="1295182" y="363451"/>
                  <a:pt x="1510991" y="439329"/>
                  <a:pt x="1678356" y="546433"/>
                </a:cubicBezTo>
                <a:lnTo>
                  <a:pt x="1588676" y="734427"/>
                </a:lnTo>
                <a:cubicBezTo>
                  <a:pt x="1348085" y="602078"/>
                  <a:pt x="1158506" y="562501"/>
                  <a:pt x="997065" y="553983"/>
                </a:cubicBezTo>
                <a:lnTo>
                  <a:pt x="997065" y="1582206"/>
                </a:lnTo>
                <a:cubicBezTo>
                  <a:pt x="1246586" y="1658347"/>
                  <a:pt x="1741258" y="1803728"/>
                  <a:pt x="1716161" y="2353256"/>
                </a:cubicBezTo>
                <a:cubicBezTo>
                  <a:pt x="1691242" y="2727152"/>
                  <a:pt x="1440616" y="2997721"/>
                  <a:pt x="997065" y="3036274"/>
                </a:cubicBezTo>
                <a:lnTo>
                  <a:pt x="997065" y="3424020"/>
                </a:lnTo>
                <a:lnTo>
                  <a:pt x="818181" y="3424020"/>
                </a:lnTo>
                <a:lnTo>
                  <a:pt x="818181" y="3042669"/>
                </a:lnTo>
                <a:cubicBezTo>
                  <a:pt x="353041" y="3035288"/>
                  <a:pt x="86955" y="2858177"/>
                  <a:pt x="0" y="2802656"/>
                </a:cubicBezTo>
                <a:lnTo>
                  <a:pt x="97282" y="2617644"/>
                </a:lnTo>
                <a:cubicBezTo>
                  <a:pt x="355770" y="2775840"/>
                  <a:pt x="602946" y="2832848"/>
                  <a:pt x="818181" y="2836791"/>
                </a:cubicBezTo>
                <a:lnTo>
                  <a:pt x="818181" y="1760050"/>
                </a:lnTo>
                <a:cubicBezTo>
                  <a:pt x="316515" y="1570031"/>
                  <a:pt x="24472" y="1457773"/>
                  <a:pt x="121662" y="865559"/>
                </a:cubicBezTo>
                <a:cubicBezTo>
                  <a:pt x="188251" y="528508"/>
                  <a:pt x="519920" y="365826"/>
                  <a:pt x="818181" y="3525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5214" tIns="113400" rIns="115214" bIns="113400" spcCol="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3154"/>
              </a:solidFill>
            </a:endParaRPr>
          </a:p>
        </p:txBody>
      </p:sp>
      <p:sp>
        <p:nvSpPr>
          <p:cNvPr id="46" name="Abgerundetes Rechteck 19"/>
          <p:cNvSpPr>
            <a:spLocks noChangeAspect="1"/>
          </p:cNvSpPr>
          <p:nvPr userDrawn="1"/>
        </p:nvSpPr>
        <p:spPr>
          <a:xfrm>
            <a:off x="4592293" y="4099786"/>
            <a:ext cx="97554" cy="144000"/>
          </a:xfrm>
          <a:custGeom>
            <a:avLst/>
            <a:gdLst/>
            <a:ahLst/>
            <a:cxnLst/>
            <a:rect l="l" t="t" r="r" b="b"/>
            <a:pathLst>
              <a:path w="313933" h="463400">
                <a:moveTo>
                  <a:pt x="149753" y="320062"/>
                </a:moveTo>
                <a:cubicBezTo>
                  <a:pt x="165366" y="329753"/>
                  <a:pt x="176914" y="343827"/>
                  <a:pt x="183350" y="360787"/>
                </a:cubicBezTo>
                <a:cubicBezTo>
                  <a:pt x="189472" y="376919"/>
                  <a:pt x="190429" y="394539"/>
                  <a:pt x="185855" y="411418"/>
                </a:cubicBezTo>
                <a:cubicBezTo>
                  <a:pt x="184867" y="415105"/>
                  <a:pt x="181269" y="416945"/>
                  <a:pt x="177562" y="415986"/>
                </a:cubicBezTo>
                <a:cubicBezTo>
                  <a:pt x="173856" y="415025"/>
                  <a:pt x="171608" y="411619"/>
                  <a:pt x="172596" y="407931"/>
                </a:cubicBezTo>
                <a:cubicBezTo>
                  <a:pt x="176287" y="393754"/>
                  <a:pt x="175594" y="379347"/>
                  <a:pt x="170413" y="365696"/>
                </a:cubicBezTo>
                <a:cubicBezTo>
                  <a:pt x="165076" y="351632"/>
                  <a:pt x="155305" y="339724"/>
                  <a:pt x="142146" y="331466"/>
                </a:cubicBezTo>
                <a:cubicBezTo>
                  <a:pt x="140998" y="330956"/>
                  <a:pt x="139953" y="329460"/>
                  <a:pt x="139482" y="328219"/>
                </a:cubicBezTo>
                <a:cubicBezTo>
                  <a:pt x="138697" y="326150"/>
                  <a:pt x="138903" y="324179"/>
                  <a:pt x="140102" y="322305"/>
                </a:cubicBezTo>
                <a:cubicBezTo>
                  <a:pt x="142238" y="319128"/>
                  <a:pt x="146568" y="317958"/>
                  <a:pt x="149753" y="320062"/>
                </a:cubicBezTo>
                <a:close/>
                <a:moveTo>
                  <a:pt x="179750" y="269817"/>
                </a:moveTo>
                <a:lnTo>
                  <a:pt x="215384" y="299430"/>
                </a:lnTo>
                <a:lnTo>
                  <a:pt x="239022" y="339665"/>
                </a:lnTo>
                <a:lnTo>
                  <a:pt x="248113" y="384111"/>
                </a:lnTo>
                <a:lnTo>
                  <a:pt x="242041" y="428957"/>
                </a:lnTo>
                <a:cubicBezTo>
                  <a:pt x="241071" y="432657"/>
                  <a:pt x="237078" y="434648"/>
                  <a:pt x="233383" y="433671"/>
                </a:cubicBezTo>
                <a:cubicBezTo>
                  <a:pt x="229945" y="432120"/>
                  <a:pt x="228109" y="428533"/>
                  <a:pt x="229079" y="424833"/>
                </a:cubicBezTo>
                <a:cubicBezTo>
                  <a:pt x="237116" y="398459"/>
                  <a:pt x="236517" y="370604"/>
                  <a:pt x="226570" y="344391"/>
                </a:cubicBezTo>
                <a:cubicBezTo>
                  <a:pt x="216464" y="317763"/>
                  <a:pt x="197543" y="295432"/>
                  <a:pt x="173203" y="281346"/>
                </a:cubicBezTo>
                <a:cubicBezTo>
                  <a:pt x="171483" y="280570"/>
                  <a:pt x="170594" y="279480"/>
                  <a:pt x="169963" y="277816"/>
                </a:cubicBezTo>
                <a:cubicBezTo>
                  <a:pt x="169331" y="276151"/>
                  <a:pt x="169530" y="274171"/>
                  <a:pt x="170717" y="272293"/>
                </a:cubicBezTo>
                <a:cubicBezTo>
                  <a:pt x="172260" y="268851"/>
                  <a:pt x="176569" y="267692"/>
                  <a:pt x="179750" y="269817"/>
                </a:cubicBezTo>
                <a:close/>
                <a:moveTo>
                  <a:pt x="214248" y="213808"/>
                </a:moveTo>
                <a:cubicBezTo>
                  <a:pt x="254365" y="237500"/>
                  <a:pt x="284024" y="272754"/>
                  <a:pt x="300554" y="316312"/>
                </a:cubicBezTo>
                <a:cubicBezTo>
                  <a:pt x="316769" y="359041"/>
                  <a:pt x="318227" y="404523"/>
                  <a:pt x="305027" y="447973"/>
                </a:cubicBezTo>
                <a:cubicBezTo>
                  <a:pt x="304036" y="451671"/>
                  <a:pt x="300007" y="453674"/>
                  <a:pt x="296290" y="452712"/>
                </a:cubicBezTo>
                <a:cubicBezTo>
                  <a:pt x="292991" y="451590"/>
                  <a:pt x="290580" y="447760"/>
                  <a:pt x="291728" y="444477"/>
                </a:cubicBezTo>
                <a:cubicBezTo>
                  <a:pt x="304041" y="403735"/>
                  <a:pt x="302691" y="361061"/>
                  <a:pt x="287578" y="321236"/>
                </a:cubicBezTo>
                <a:cubicBezTo>
                  <a:pt x="272150" y="280581"/>
                  <a:pt x="244272" y="247499"/>
                  <a:pt x="207036" y="225088"/>
                </a:cubicBezTo>
                <a:cubicBezTo>
                  <a:pt x="205883" y="224576"/>
                  <a:pt x="204835" y="223076"/>
                  <a:pt x="204363" y="221831"/>
                </a:cubicBezTo>
                <a:cubicBezTo>
                  <a:pt x="203575" y="219757"/>
                  <a:pt x="203783" y="217779"/>
                  <a:pt x="204985" y="215899"/>
                </a:cubicBezTo>
                <a:cubicBezTo>
                  <a:pt x="206710" y="212873"/>
                  <a:pt x="211052" y="211698"/>
                  <a:pt x="214248" y="213808"/>
                </a:cubicBezTo>
                <a:close/>
                <a:moveTo>
                  <a:pt x="73645" y="19462"/>
                </a:moveTo>
                <a:cubicBezTo>
                  <a:pt x="62942" y="19462"/>
                  <a:pt x="54266" y="28139"/>
                  <a:pt x="54266" y="38841"/>
                </a:cubicBezTo>
                <a:lnTo>
                  <a:pt x="54266" y="332230"/>
                </a:lnTo>
                <a:lnTo>
                  <a:pt x="54264" y="332231"/>
                </a:lnTo>
                <a:lnTo>
                  <a:pt x="54264" y="348728"/>
                </a:lnTo>
                <a:cubicBezTo>
                  <a:pt x="37024" y="356321"/>
                  <a:pt x="25029" y="373574"/>
                  <a:pt x="25029" y="393628"/>
                </a:cubicBezTo>
                <a:cubicBezTo>
                  <a:pt x="25029" y="420808"/>
                  <a:pt x="47063" y="442842"/>
                  <a:pt x="74244" y="442842"/>
                </a:cubicBezTo>
                <a:cubicBezTo>
                  <a:pt x="101424" y="442842"/>
                  <a:pt x="123458" y="420808"/>
                  <a:pt x="123458" y="393628"/>
                </a:cubicBezTo>
                <a:cubicBezTo>
                  <a:pt x="123458" y="373106"/>
                  <a:pt x="110898" y="355518"/>
                  <a:pt x="93030" y="348166"/>
                </a:cubicBezTo>
                <a:lnTo>
                  <a:pt x="93030" y="329823"/>
                </a:lnTo>
                <a:cubicBezTo>
                  <a:pt x="93029" y="329822"/>
                  <a:pt x="93026" y="329821"/>
                  <a:pt x="93024" y="329821"/>
                </a:cubicBezTo>
                <a:lnTo>
                  <a:pt x="93024" y="38841"/>
                </a:lnTo>
                <a:cubicBezTo>
                  <a:pt x="93024" y="28139"/>
                  <a:pt x="84348" y="19462"/>
                  <a:pt x="73645" y="19462"/>
                </a:cubicBezTo>
                <a:close/>
                <a:moveTo>
                  <a:pt x="73645" y="0"/>
                </a:moveTo>
                <a:cubicBezTo>
                  <a:pt x="92910" y="0"/>
                  <a:pt x="108528" y="15617"/>
                  <a:pt x="108528" y="34882"/>
                </a:cubicBezTo>
                <a:lnTo>
                  <a:pt x="108528" y="333295"/>
                </a:lnTo>
                <a:cubicBezTo>
                  <a:pt x="129785" y="344933"/>
                  <a:pt x="144016" y="367619"/>
                  <a:pt x="144016" y="393628"/>
                </a:cubicBezTo>
                <a:cubicBezTo>
                  <a:pt x="144016" y="432162"/>
                  <a:pt x="112778" y="463400"/>
                  <a:pt x="74244" y="463400"/>
                </a:cubicBezTo>
                <a:cubicBezTo>
                  <a:pt x="35709" y="463400"/>
                  <a:pt x="4471" y="432162"/>
                  <a:pt x="4471" y="393628"/>
                </a:cubicBezTo>
                <a:cubicBezTo>
                  <a:pt x="4471" y="368116"/>
                  <a:pt x="18164" y="345802"/>
                  <a:pt x="38763" y="333995"/>
                </a:cubicBezTo>
                <a:lnTo>
                  <a:pt x="38763" y="320205"/>
                </a:lnTo>
                <a:lnTo>
                  <a:pt x="7753" y="320205"/>
                </a:lnTo>
                <a:cubicBezTo>
                  <a:pt x="3471" y="320205"/>
                  <a:pt x="0" y="316734"/>
                  <a:pt x="0" y="312452"/>
                </a:cubicBezTo>
                <a:cubicBezTo>
                  <a:pt x="0" y="308171"/>
                  <a:pt x="3471" y="304700"/>
                  <a:pt x="7753" y="304700"/>
                </a:cubicBezTo>
                <a:lnTo>
                  <a:pt x="38763" y="304700"/>
                </a:lnTo>
                <a:lnTo>
                  <a:pt x="38763" y="272139"/>
                </a:lnTo>
                <a:lnTo>
                  <a:pt x="7753" y="272139"/>
                </a:lnTo>
                <a:cubicBezTo>
                  <a:pt x="3471" y="272139"/>
                  <a:pt x="0" y="268668"/>
                  <a:pt x="0" y="264387"/>
                </a:cubicBezTo>
                <a:cubicBezTo>
                  <a:pt x="0" y="260106"/>
                  <a:pt x="3471" y="256635"/>
                  <a:pt x="7753" y="256635"/>
                </a:cubicBezTo>
                <a:lnTo>
                  <a:pt x="38763" y="256635"/>
                </a:lnTo>
                <a:lnTo>
                  <a:pt x="38763" y="224074"/>
                </a:lnTo>
                <a:lnTo>
                  <a:pt x="7753" y="224074"/>
                </a:lnTo>
                <a:cubicBezTo>
                  <a:pt x="3471" y="224074"/>
                  <a:pt x="0" y="220603"/>
                  <a:pt x="0" y="216322"/>
                </a:cubicBezTo>
                <a:cubicBezTo>
                  <a:pt x="0" y="212040"/>
                  <a:pt x="3471" y="208569"/>
                  <a:pt x="7753" y="208569"/>
                </a:cubicBezTo>
                <a:lnTo>
                  <a:pt x="38763" y="208569"/>
                </a:lnTo>
                <a:lnTo>
                  <a:pt x="38763" y="176009"/>
                </a:lnTo>
                <a:lnTo>
                  <a:pt x="7753" y="176009"/>
                </a:lnTo>
                <a:cubicBezTo>
                  <a:pt x="3471" y="176009"/>
                  <a:pt x="0" y="172538"/>
                  <a:pt x="0" y="168256"/>
                </a:cubicBezTo>
                <a:cubicBezTo>
                  <a:pt x="0" y="163975"/>
                  <a:pt x="3471" y="160504"/>
                  <a:pt x="7753" y="160504"/>
                </a:cubicBezTo>
                <a:lnTo>
                  <a:pt x="38763" y="160504"/>
                </a:lnTo>
                <a:lnTo>
                  <a:pt x="38763" y="127943"/>
                </a:lnTo>
                <a:lnTo>
                  <a:pt x="7753" y="127943"/>
                </a:lnTo>
                <a:cubicBezTo>
                  <a:pt x="3471" y="127943"/>
                  <a:pt x="0" y="124472"/>
                  <a:pt x="0" y="120191"/>
                </a:cubicBezTo>
                <a:cubicBezTo>
                  <a:pt x="0" y="115909"/>
                  <a:pt x="3471" y="112438"/>
                  <a:pt x="7753" y="112438"/>
                </a:cubicBezTo>
                <a:lnTo>
                  <a:pt x="38763" y="112438"/>
                </a:lnTo>
                <a:lnTo>
                  <a:pt x="38763" y="79878"/>
                </a:lnTo>
                <a:lnTo>
                  <a:pt x="7753" y="79878"/>
                </a:lnTo>
                <a:cubicBezTo>
                  <a:pt x="3471" y="79878"/>
                  <a:pt x="0" y="76407"/>
                  <a:pt x="0" y="72125"/>
                </a:cubicBezTo>
                <a:cubicBezTo>
                  <a:pt x="0" y="67844"/>
                  <a:pt x="3471" y="64373"/>
                  <a:pt x="7753" y="64373"/>
                </a:cubicBezTo>
                <a:lnTo>
                  <a:pt x="38763" y="64373"/>
                </a:lnTo>
                <a:lnTo>
                  <a:pt x="38763" y="34882"/>
                </a:lnTo>
                <a:cubicBezTo>
                  <a:pt x="38763" y="15617"/>
                  <a:pt x="54380" y="0"/>
                  <a:pt x="736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33" tIns="57133" rIns="57133" bIns="5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22771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47" name="Abgerundetes Rechteck 19"/>
          <p:cNvSpPr>
            <a:spLocks noChangeAspect="1"/>
          </p:cNvSpPr>
          <p:nvPr userDrawn="1"/>
        </p:nvSpPr>
        <p:spPr>
          <a:xfrm>
            <a:off x="3481513" y="4084094"/>
            <a:ext cx="359835" cy="159708"/>
          </a:xfrm>
          <a:custGeom>
            <a:avLst/>
            <a:gdLst/>
            <a:ahLst/>
            <a:cxnLst/>
            <a:rect l="l" t="t" r="r" b="b"/>
            <a:pathLst>
              <a:path w="359835" h="159708">
                <a:moveTo>
                  <a:pt x="108031" y="130216"/>
                </a:moveTo>
                <a:lnTo>
                  <a:pt x="263217" y="130216"/>
                </a:lnTo>
                <a:cubicBezTo>
                  <a:pt x="263454" y="131763"/>
                  <a:pt x="263821" y="133272"/>
                  <a:pt x="264452" y="134689"/>
                </a:cubicBezTo>
                <a:lnTo>
                  <a:pt x="107003" y="134019"/>
                </a:lnTo>
                <a:cubicBezTo>
                  <a:pt x="107535" y="132812"/>
                  <a:pt x="107834" y="131528"/>
                  <a:pt x="108031" y="130216"/>
                </a:cubicBezTo>
                <a:close/>
                <a:moveTo>
                  <a:pt x="299518" y="92544"/>
                </a:moveTo>
                <a:cubicBezTo>
                  <a:pt x="282398" y="92544"/>
                  <a:pt x="268519" y="106423"/>
                  <a:pt x="268519" y="123543"/>
                </a:cubicBezTo>
                <a:cubicBezTo>
                  <a:pt x="268519" y="140663"/>
                  <a:pt x="282398" y="154542"/>
                  <a:pt x="299518" y="154542"/>
                </a:cubicBezTo>
                <a:cubicBezTo>
                  <a:pt x="316639" y="154542"/>
                  <a:pt x="330518" y="140663"/>
                  <a:pt x="330518" y="123543"/>
                </a:cubicBezTo>
                <a:cubicBezTo>
                  <a:pt x="330518" y="106423"/>
                  <a:pt x="316639" y="92544"/>
                  <a:pt x="299518" y="92544"/>
                </a:cubicBezTo>
                <a:close/>
                <a:moveTo>
                  <a:pt x="70885" y="92544"/>
                </a:moveTo>
                <a:cubicBezTo>
                  <a:pt x="53765" y="92544"/>
                  <a:pt x="39886" y="106423"/>
                  <a:pt x="39886" y="123543"/>
                </a:cubicBezTo>
                <a:cubicBezTo>
                  <a:pt x="39886" y="140663"/>
                  <a:pt x="53765" y="154542"/>
                  <a:pt x="70885" y="154542"/>
                </a:cubicBezTo>
                <a:cubicBezTo>
                  <a:pt x="88006" y="154542"/>
                  <a:pt x="101884" y="140663"/>
                  <a:pt x="101884" y="123543"/>
                </a:cubicBezTo>
                <a:cubicBezTo>
                  <a:pt x="101884" y="106423"/>
                  <a:pt x="88006" y="92544"/>
                  <a:pt x="70885" y="92544"/>
                </a:cubicBezTo>
                <a:close/>
                <a:moveTo>
                  <a:pt x="117639" y="89445"/>
                </a:moveTo>
                <a:lnTo>
                  <a:pt x="151513" y="89445"/>
                </a:lnTo>
                <a:lnTo>
                  <a:pt x="151513" y="91992"/>
                </a:lnTo>
                <a:lnTo>
                  <a:pt x="121884" y="91992"/>
                </a:lnTo>
                <a:cubicBezTo>
                  <a:pt x="125097" y="98465"/>
                  <a:pt x="127005" y="105768"/>
                  <a:pt x="127215" y="113518"/>
                </a:cubicBezTo>
                <a:lnTo>
                  <a:pt x="151831" y="113518"/>
                </a:lnTo>
                <a:lnTo>
                  <a:pt x="151831" y="113559"/>
                </a:lnTo>
                <a:lnTo>
                  <a:pt x="201967" y="113559"/>
                </a:lnTo>
                <a:lnTo>
                  <a:pt x="201967" y="116311"/>
                </a:lnTo>
                <a:lnTo>
                  <a:pt x="123971" y="116311"/>
                </a:lnTo>
                <a:cubicBezTo>
                  <a:pt x="123834" y="106598"/>
                  <a:pt x="121547" y="97462"/>
                  <a:pt x="117639" y="89445"/>
                </a:cubicBezTo>
                <a:close/>
                <a:moveTo>
                  <a:pt x="299518" y="87378"/>
                </a:moveTo>
                <a:cubicBezTo>
                  <a:pt x="319492" y="87378"/>
                  <a:pt x="335684" y="103570"/>
                  <a:pt x="335684" y="123543"/>
                </a:cubicBezTo>
                <a:cubicBezTo>
                  <a:pt x="335684" y="143516"/>
                  <a:pt x="319492" y="159708"/>
                  <a:pt x="299518" y="159708"/>
                </a:cubicBezTo>
                <a:cubicBezTo>
                  <a:pt x="279545" y="159708"/>
                  <a:pt x="263353" y="143516"/>
                  <a:pt x="263353" y="123543"/>
                </a:cubicBezTo>
                <a:cubicBezTo>
                  <a:pt x="263353" y="103570"/>
                  <a:pt x="279545" y="87378"/>
                  <a:pt x="299518" y="87378"/>
                </a:cubicBezTo>
                <a:close/>
                <a:moveTo>
                  <a:pt x="70885" y="87378"/>
                </a:moveTo>
                <a:cubicBezTo>
                  <a:pt x="90859" y="87378"/>
                  <a:pt x="107050" y="103570"/>
                  <a:pt x="107050" y="123543"/>
                </a:cubicBezTo>
                <a:cubicBezTo>
                  <a:pt x="107050" y="143516"/>
                  <a:pt x="90859" y="159708"/>
                  <a:pt x="70885" y="159708"/>
                </a:cubicBezTo>
                <a:cubicBezTo>
                  <a:pt x="50912" y="159708"/>
                  <a:pt x="34720" y="143516"/>
                  <a:pt x="34720" y="123543"/>
                </a:cubicBezTo>
                <a:cubicBezTo>
                  <a:pt x="34720" y="103570"/>
                  <a:pt x="50912" y="87378"/>
                  <a:pt x="70885" y="87378"/>
                </a:cubicBezTo>
                <a:close/>
                <a:moveTo>
                  <a:pt x="258512" y="60384"/>
                </a:moveTo>
                <a:lnTo>
                  <a:pt x="243464" y="79981"/>
                </a:lnTo>
                <a:cubicBezTo>
                  <a:pt x="263967" y="78526"/>
                  <a:pt x="279267" y="75976"/>
                  <a:pt x="293768" y="75033"/>
                </a:cubicBezTo>
                <a:lnTo>
                  <a:pt x="298768" y="75221"/>
                </a:lnTo>
                <a:cubicBezTo>
                  <a:pt x="288994" y="70592"/>
                  <a:pt x="274332" y="65187"/>
                  <a:pt x="258512" y="60384"/>
                </a:cubicBezTo>
                <a:close/>
                <a:moveTo>
                  <a:pt x="299463" y="53392"/>
                </a:moveTo>
                <a:cubicBezTo>
                  <a:pt x="301026" y="53866"/>
                  <a:pt x="301121" y="55028"/>
                  <a:pt x="301121" y="56211"/>
                </a:cubicBezTo>
                <a:lnTo>
                  <a:pt x="300876" y="56803"/>
                </a:lnTo>
                <a:close/>
                <a:moveTo>
                  <a:pt x="182660" y="47491"/>
                </a:moveTo>
                <a:cubicBezTo>
                  <a:pt x="165071" y="50657"/>
                  <a:pt x="149670" y="63041"/>
                  <a:pt x="136527" y="72512"/>
                </a:cubicBezTo>
                <a:cubicBezTo>
                  <a:pt x="144367" y="73527"/>
                  <a:pt x="152273" y="74664"/>
                  <a:pt x="160084" y="75754"/>
                </a:cubicBezTo>
                <a:close/>
                <a:moveTo>
                  <a:pt x="190849" y="46698"/>
                </a:moveTo>
                <a:lnTo>
                  <a:pt x="187170" y="47034"/>
                </a:lnTo>
                <a:lnTo>
                  <a:pt x="164632" y="76386"/>
                </a:lnTo>
                <a:cubicBezTo>
                  <a:pt x="183262" y="78993"/>
                  <a:pt x="201150" y="81212"/>
                  <a:pt x="216016" y="81099"/>
                </a:cubicBezTo>
                <a:cubicBezTo>
                  <a:pt x="224143" y="81038"/>
                  <a:pt x="231556" y="80756"/>
                  <a:pt x="238397" y="80321"/>
                </a:cubicBezTo>
                <a:lnTo>
                  <a:pt x="255138" y="59364"/>
                </a:lnTo>
                <a:cubicBezTo>
                  <a:pt x="231627" y="52250"/>
                  <a:pt x="206185" y="46613"/>
                  <a:pt x="190849" y="46698"/>
                </a:cubicBezTo>
                <a:close/>
                <a:moveTo>
                  <a:pt x="189549" y="42495"/>
                </a:moveTo>
                <a:cubicBezTo>
                  <a:pt x="232637" y="43098"/>
                  <a:pt x="295412" y="66203"/>
                  <a:pt x="307810" y="75729"/>
                </a:cubicBezTo>
                <a:cubicBezTo>
                  <a:pt x="319039" y="76610"/>
                  <a:pt x="326559" y="78658"/>
                  <a:pt x="338091" y="85185"/>
                </a:cubicBezTo>
                <a:cubicBezTo>
                  <a:pt x="349185" y="91464"/>
                  <a:pt x="361570" y="101882"/>
                  <a:pt x="359634" y="113908"/>
                </a:cubicBezTo>
                <a:cubicBezTo>
                  <a:pt x="357645" y="126256"/>
                  <a:pt x="345591" y="133577"/>
                  <a:pt x="336492" y="134766"/>
                </a:cubicBezTo>
                <a:cubicBezTo>
                  <a:pt x="337133" y="133326"/>
                  <a:pt x="337509" y="131791"/>
                  <a:pt x="337751" y="130216"/>
                </a:cubicBezTo>
                <a:lnTo>
                  <a:pt x="339724" y="130216"/>
                </a:lnTo>
                <a:cubicBezTo>
                  <a:pt x="342960" y="129423"/>
                  <a:pt x="345535" y="128099"/>
                  <a:pt x="347603" y="126371"/>
                </a:cubicBezTo>
                <a:lnTo>
                  <a:pt x="348197" y="125819"/>
                </a:lnTo>
                <a:lnTo>
                  <a:pt x="349827" y="124173"/>
                </a:lnTo>
                <a:lnTo>
                  <a:pt x="351936" y="121016"/>
                </a:lnTo>
                <a:lnTo>
                  <a:pt x="353834" y="116691"/>
                </a:lnTo>
                <a:lnTo>
                  <a:pt x="354320" y="114726"/>
                </a:lnTo>
                <a:cubicBezTo>
                  <a:pt x="356200" y="103642"/>
                  <a:pt x="344178" y="94040"/>
                  <a:pt x="333409" y="88253"/>
                </a:cubicBezTo>
                <a:cubicBezTo>
                  <a:pt x="318157" y="80056"/>
                  <a:pt x="310135" y="79524"/>
                  <a:pt x="290386" y="78896"/>
                </a:cubicBezTo>
                <a:cubicBezTo>
                  <a:pt x="270667" y="80114"/>
                  <a:pt x="249426" y="84239"/>
                  <a:pt x="214915" y="84487"/>
                </a:cubicBezTo>
                <a:cubicBezTo>
                  <a:pt x="181083" y="84731"/>
                  <a:pt x="131125" y="73160"/>
                  <a:pt x="93548" y="73053"/>
                </a:cubicBezTo>
                <a:cubicBezTo>
                  <a:pt x="91043" y="73045"/>
                  <a:pt x="88592" y="73089"/>
                  <a:pt x="86206" y="73191"/>
                </a:cubicBezTo>
                <a:cubicBezTo>
                  <a:pt x="51383" y="74674"/>
                  <a:pt x="18030" y="79532"/>
                  <a:pt x="6889" y="105027"/>
                </a:cubicBezTo>
                <a:cubicBezTo>
                  <a:pt x="4201" y="111178"/>
                  <a:pt x="4667" y="119585"/>
                  <a:pt x="10632" y="124789"/>
                </a:cubicBezTo>
                <a:lnTo>
                  <a:pt x="13042" y="126499"/>
                </a:lnTo>
                <a:cubicBezTo>
                  <a:pt x="18727" y="128934"/>
                  <a:pt x="24132" y="129857"/>
                  <a:pt x="29626" y="130216"/>
                </a:cubicBezTo>
                <a:lnTo>
                  <a:pt x="33496" y="130216"/>
                </a:lnTo>
                <a:cubicBezTo>
                  <a:pt x="33664" y="131368"/>
                  <a:pt x="33919" y="132497"/>
                  <a:pt x="34382" y="133561"/>
                </a:cubicBezTo>
                <a:cubicBezTo>
                  <a:pt x="29565" y="133295"/>
                  <a:pt x="20546" y="133378"/>
                  <a:pt x="10867" y="129508"/>
                </a:cubicBezTo>
                <a:cubicBezTo>
                  <a:pt x="-509" y="124959"/>
                  <a:pt x="-1768" y="111757"/>
                  <a:pt x="1705" y="103385"/>
                </a:cubicBezTo>
                <a:cubicBezTo>
                  <a:pt x="13183" y="75723"/>
                  <a:pt x="47543" y="70451"/>
                  <a:pt x="83418" y="68842"/>
                </a:cubicBezTo>
                <a:cubicBezTo>
                  <a:pt x="85877" y="68732"/>
                  <a:pt x="88401" y="68685"/>
                  <a:pt x="90982" y="68692"/>
                </a:cubicBezTo>
                <a:cubicBezTo>
                  <a:pt x="103051" y="68729"/>
                  <a:pt x="116359" y="69974"/>
                  <a:pt x="130012" y="71710"/>
                </a:cubicBezTo>
                <a:cubicBezTo>
                  <a:pt x="148545" y="58817"/>
                  <a:pt x="168566" y="43153"/>
                  <a:pt x="189549" y="42495"/>
                </a:cubicBezTo>
                <a:close/>
                <a:moveTo>
                  <a:pt x="302904" y="33350"/>
                </a:moveTo>
                <a:cubicBezTo>
                  <a:pt x="307755" y="36362"/>
                  <a:pt x="311344" y="40735"/>
                  <a:pt x="313344" y="46005"/>
                </a:cubicBezTo>
                <a:cubicBezTo>
                  <a:pt x="315246" y="51018"/>
                  <a:pt x="315544" y="56494"/>
                  <a:pt x="314122" y="61739"/>
                </a:cubicBezTo>
                <a:cubicBezTo>
                  <a:pt x="313815" y="62885"/>
                  <a:pt x="312697" y="63456"/>
                  <a:pt x="311545" y="63158"/>
                </a:cubicBezTo>
                <a:cubicBezTo>
                  <a:pt x="310394" y="62860"/>
                  <a:pt x="309695" y="61801"/>
                  <a:pt x="310002" y="60655"/>
                </a:cubicBezTo>
                <a:cubicBezTo>
                  <a:pt x="311149" y="56250"/>
                  <a:pt x="310934" y="51773"/>
                  <a:pt x="309324" y="47531"/>
                </a:cubicBezTo>
                <a:cubicBezTo>
                  <a:pt x="307665" y="43161"/>
                  <a:pt x="304629" y="39460"/>
                  <a:pt x="300540" y="36894"/>
                </a:cubicBezTo>
                <a:cubicBezTo>
                  <a:pt x="300183" y="36736"/>
                  <a:pt x="299858" y="36271"/>
                  <a:pt x="299712" y="35885"/>
                </a:cubicBezTo>
                <a:cubicBezTo>
                  <a:pt x="299468" y="35242"/>
                  <a:pt x="299532" y="34630"/>
                  <a:pt x="299905" y="34047"/>
                </a:cubicBezTo>
                <a:cubicBezTo>
                  <a:pt x="300568" y="33060"/>
                  <a:pt x="301914" y="32696"/>
                  <a:pt x="302904" y="33350"/>
                </a:cubicBezTo>
                <a:close/>
                <a:moveTo>
                  <a:pt x="312225" y="17737"/>
                </a:moveTo>
                <a:lnTo>
                  <a:pt x="323298" y="26939"/>
                </a:lnTo>
                <a:lnTo>
                  <a:pt x="330644" y="39442"/>
                </a:lnTo>
                <a:lnTo>
                  <a:pt x="333469" y="53253"/>
                </a:lnTo>
                <a:lnTo>
                  <a:pt x="331582" y="67189"/>
                </a:lnTo>
                <a:cubicBezTo>
                  <a:pt x="331281" y="68339"/>
                  <a:pt x="330040" y="68957"/>
                  <a:pt x="328892" y="68654"/>
                </a:cubicBezTo>
                <a:cubicBezTo>
                  <a:pt x="327823" y="68172"/>
                  <a:pt x="327253" y="67057"/>
                  <a:pt x="327554" y="65908"/>
                </a:cubicBezTo>
                <a:cubicBezTo>
                  <a:pt x="330052" y="57712"/>
                  <a:pt x="329865" y="49056"/>
                  <a:pt x="326774" y="40910"/>
                </a:cubicBezTo>
                <a:cubicBezTo>
                  <a:pt x="323634" y="32636"/>
                  <a:pt x="317754" y="25697"/>
                  <a:pt x="310191" y="21319"/>
                </a:cubicBezTo>
                <a:cubicBezTo>
                  <a:pt x="309656" y="21078"/>
                  <a:pt x="309380" y="20740"/>
                  <a:pt x="309184" y="20222"/>
                </a:cubicBezTo>
                <a:cubicBezTo>
                  <a:pt x="308987" y="19705"/>
                  <a:pt x="309049" y="19090"/>
                  <a:pt x="309418" y="18506"/>
                </a:cubicBezTo>
                <a:cubicBezTo>
                  <a:pt x="309898" y="17437"/>
                  <a:pt x="311237" y="17076"/>
                  <a:pt x="312225" y="17737"/>
                </a:cubicBezTo>
                <a:close/>
                <a:moveTo>
                  <a:pt x="322945" y="332"/>
                </a:moveTo>
                <a:cubicBezTo>
                  <a:pt x="335412" y="7694"/>
                  <a:pt x="344628" y="18649"/>
                  <a:pt x="349765" y="32185"/>
                </a:cubicBezTo>
                <a:cubicBezTo>
                  <a:pt x="354804" y="45463"/>
                  <a:pt x="355257" y="59596"/>
                  <a:pt x="351155" y="73098"/>
                </a:cubicBezTo>
                <a:cubicBezTo>
                  <a:pt x="350847" y="74247"/>
                  <a:pt x="349595" y="74870"/>
                  <a:pt x="348440" y="74571"/>
                </a:cubicBezTo>
                <a:cubicBezTo>
                  <a:pt x="347415" y="74222"/>
                  <a:pt x="346665" y="73032"/>
                  <a:pt x="347022" y="72012"/>
                </a:cubicBezTo>
                <a:cubicBezTo>
                  <a:pt x="350848" y="59351"/>
                  <a:pt x="350429" y="46091"/>
                  <a:pt x="345732" y="33715"/>
                </a:cubicBezTo>
                <a:cubicBezTo>
                  <a:pt x="340938" y="21082"/>
                  <a:pt x="332275" y="10802"/>
                  <a:pt x="320704" y="3837"/>
                </a:cubicBezTo>
                <a:cubicBezTo>
                  <a:pt x="320346" y="3678"/>
                  <a:pt x="320020" y="3212"/>
                  <a:pt x="319874" y="2825"/>
                </a:cubicBezTo>
                <a:cubicBezTo>
                  <a:pt x="319629" y="2181"/>
                  <a:pt x="319693" y="1566"/>
                  <a:pt x="320067" y="982"/>
                </a:cubicBezTo>
                <a:cubicBezTo>
                  <a:pt x="320603" y="42"/>
                  <a:pt x="321952" y="-323"/>
                  <a:pt x="322945" y="33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33" tIns="57133" rIns="57133" bIns="5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22771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48" name="Rad 444"/>
          <p:cNvSpPr/>
          <p:nvPr userDrawn="1"/>
        </p:nvSpPr>
        <p:spPr>
          <a:xfrm>
            <a:off x="1655676" y="4099805"/>
            <a:ext cx="226739" cy="144000"/>
          </a:xfrm>
          <a:custGeom>
            <a:avLst/>
            <a:gdLst/>
            <a:ahLst/>
            <a:cxnLst/>
            <a:rect l="l" t="t" r="r" b="b"/>
            <a:pathLst>
              <a:path w="226739" h="144000">
                <a:moveTo>
                  <a:pt x="195209" y="47175"/>
                </a:moveTo>
                <a:lnTo>
                  <a:pt x="221773" y="47175"/>
                </a:lnTo>
                <a:cubicBezTo>
                  <a:pt x="223561" y="47175"/>
                  <a:pt x="225011" y="48425"/>
                  <a:pt x="225011" y="49966"/>
                </a:cubicBezTo>
                <a:cubicBezTo>
                  <a:pt x="225011" y="51507"/>
                  <a:pt x="223561" y="52757"/>
                  <a:pt x="221773" y="52757"/>
                </a:cubicBezTo>
                <a:lnTo>
                  <a:pt x="195209" y="52757"/>
                </a:lnTo>
                <a:cubicBezTo>
                  <a:pt x="193420" y="52757"/>
                  <a:pt x="191971" y="51507"/>
                  <a:pt x="191971" y="49966"/>
                </a:cubicBezTo>
                <a:cubicBezTo>
                  <a:pt x="191971" y="48425"/>
                  <a:pt x="193420" y="47175"/>
                  <a:pt x="195209" y="47175"/>
                </a:cubicBezTo>
                <a:close/>
                <a:moveTo>
                  <a:pt x="157056" y="47175"/>
                </a:moveTo>
                <a:lnTo>
                  <a:pt x="157174" y="47175"/>
                </a:lnTo>
                <a:lnTo>
                  <a:pt x="183620" y="47175"/>
                </a:lnTo>
                <a:lnTo>
                  <a:pt x="183737" y="47175"/>
                </a:lnTo>
                <a:cubicBezTo>
                  <a:pt x="185526" y="47175"/>
                  <a:pt x="186976" y="48425"/>
                  <a:pt x="186976" y="49966"/>
                </a:cubicBezTo>
                <a:cubicBezTo>
                  <a:pt x="186976" y="51507"/>
                  <a:pt x="185526" y="52757"/>
                  <a:pt x="183737" y="52757"/>
                </a:cubicBezTo>
                <a:lnTo>
                  <a:pt x="183620" y="52757"/>
                </a:lnTo>
                <a:lnTo>
                  <a:pt x="157174" y="52757"/>
                </a:lnTo>
                <a:lnTo>
                  <a:pt x="157056" y="52757"/>
                </a:lnTo>
                <a:cubicBezTo>
                  <a:pt x="155268" y="52757"/>
                  <a:pt x="153818" y="51507"/>
                  <a:pt x="153818" y="49966"/>
                </a:cubicBezTo>
                <a:cubicBezTo>
                  <a:pt x="153818" y="48425"/>
                  <a:pt x="155268" y="47175"/>
                  <a:pt x="157056" y="47175"/>
                </a:cubicBezTo>
                <a:close/>
                <a:moveTo>
                  <a:pt x="119021" y="47175"/>
                </a:moveTo>
                <a:lnTo>
                  <a:pt x="145585" y="47175"/>
                </a:lnTo>
                <a:lnTo>
                  <a:pt x="147875" y="47993"/>
                </a:lnTo>
                <a:lnTo>
                  <a:pt x="148823" y="49966"/>
                </a:lnTo>
                <a:lnTo>
                  <a:pt x="147875" y="51940"/>
                </a:lnTo>
                <a:cubicBezTo>
                  <a:pt x="147289" y="52445"/>
                  <a:pt x="146479" y="52757"/>
                  <a:pt x="145585" y="52757"/>
                </a:cubicBezTo>
                <a:lnTo>
                  <a:pt x="119021" y="52757"/>
                </a:lnTo>
                <a:cubicBezTo>
                  <a:pt x="117233" y="52757"/>
                  <a:pt x="115783" y="51507"/>
                  <a:pt x="115783" y="49966"/>
                </a:cubicBezTo>
                <a:cubicBezTo>
                  <a:pt x="115783" y="48425"/>
                  <a:pt x="117233" y="47175"/>
                  <a:pt x="119021" y="47175"/>
                </a:cubicBezTo>
                <a:close/>
                <a:moveTo>
                  <a:pt x="43093" y="47175"/>
                </a:moveTo>
                <a:lnTo>
                  <a:pt x="69657" y="47175"/>
                </a:lnTo>
                <a:lnTo>
                  <a:pt x="71947" y="47993"/>
                </a:lnTo>
                <a:lnTo>
                  <a:pt x="72895" y="49966"/>
                </a:lnTo>
                <a:lnTo>
                  <a:pt x="71947" y="51940"/>
                </a:lnTo>
                <a:cubicBezTo>
                  <a:pt x="71360" y="52445"/>
                  <a:pt x="70551" y="52757"/>
                  <a:pt x="69657" y="52757"/>
                </a:cubicBezTo>
                <a:lnTo>
                  <a:pt x="43093" y="52757"/>
                </a:lnTo>
                <a:cubicBezTo>
                  <a:pt x="41304" y="52757"/>
                  <a:pt x="39855" y="51507"/>
                  <a:pt x="39855" y="49966"/>
                </a:cubicBezTo>
                <a:cubicBezTo>
                  <a:pt x="39855" y="48425"/>
                  <a:pt x="41304" y="47175"/>
                  <a:pt x="43093" y="47175"/>
                </a:cubicBezTo>
                <a:close/>
                <a:moveTo>
                  <a:pt x="4940" y="47175"/>
                </a:moveTo>
                <a:lnTo>
                  <a:pt x="31504" y="47175"/>
                </a:lnTo>
                <a:cubicBezTo>
                  <a:pt x="33293" y="47175"/>
                  <a:pt x="34742" y="48425"/>
                  <a:pt x="34742" y="49966"/>
                </a:cubicBezTo>
                <a:cubicBezTo>
                  <a:pt x="34742" y="51507"/>
                  <a:pt x="33293" y="52757"/>
                  <a:pt x="31504" y="52757"/>
                </a:cubicBezTo>
                <a:lnTo>
                  <a:pt x="4940" y="52757"/>
                </a:lnTo>
                <a:cubicBezTo>
                  <a:pt x="3152" y="52757"/>
                  <a:pt x="1702" y="51507"/>
                  <a:pt x="1702" y="49966"/>
                </a:cubicBezTo>
                <a:cubicBezTo>
                  <a:pt x="1702" y="48425"/>
                  <a:pt x="3152" y="47175"/>
                  <a:pt x="4940" y="47175"/>
                </a:cubicBezTo>
                <a:close/>
                <a:moveTo>
                  <a:pt x="95068" y="19385"/>
                </a:moveTo>
                <a:cubicBezTo>
                  <a:pt x="96206" y="19385"/>
                  <a:pt x="97128" y="20378"/>
                  <a:pt x="97128" y="21603"/>
                </a:cubicBezTo>
                <a:lnTo>
                  <a:pt x="97146" y="21603"/>
                </a:lnTo>
                <a:lnTo>
                  <a:pt x="99270" y="47175"/>
                </a:lnTo>
                <a:lnTo>
                  <a:pt x="107432" y="47175"/>
                </a:lnTo>
                <a:lnTo>
                  <a:pt x="107809" y="47175"/>
                </a:lnTo>
                <a:cubicBezTo>
                  <a:pt x="109598" y="47175"/>
                  <a:pt x="111048" y="48425"/>
                  <a:pt x="111048" y="49966"/>
                </a:cubicBezTo>
                <a:cubicBezTo>
                  <a:pt x="111048" y="51507"/>
                  <a:pt x="109598" y="52757"/>
                  <a:pt x="107809" y="52757"/>
                </a:cubicBezTo>
                <a:lnTo>
                  <a:pt x="107432" y="52757"/>
                </a:lnTo>
                <a:lnTo>
                  <a:pt x="99734" y="52757"/>
                </a:lnTo>
                <a:lnTo>
                  <a:pt x="105816" y="125991"/>
                </a:lnTo>
                <a:lnTo>
                  <a:pt x="118008" y="104378"/>
                </a:lnTo>
                <a:cubicBezTo>
                  <a:pt x="118295" y="103870"/>
                  <a:pt x="118705" y="103473"/>
                  <a:pt x="119205" y="103252"/>
                </a:cubicBezTo>
                <a:cubicBezTo>
                  <a:pt x="120149" y="102275"/>
                  <a:pt x="121674" y="102068"/>
                  <a:pt x="122893" y="102801"/>
                </a:cubicBezTo>
                <a:lnTo>
                  <a:pt x="137269" y="111447"/>
                </a:lnTo>
                <a:lnTo>
                  <a:pt x="155601" y="84196"/>
                </a:lnTo>
                <a:cubicBezTo>
                  <a:pt x="156131" y="83408"/>
                  <a:pt x="156960" y="82942"/>
                  <a:pt x="157848" y="82975"/>
                </a:cubicBezTo>
                <a:cubicBezTo>
                  <a:pt x="158075" y="82873"/>
                  <a:pt x="158314" y="82853"/>
                  <a:pt x="158551" y="82906"/>
                </a:cubicBezTo>
                <a:cubicBezTo>
                  <a:pt x="158624" y="82863"/>
                  <a:pt x="158690" y="82873"/>
                  <a:pt x="158756" y="82886"/>
                </a:cubicBezTo>
                <a:lnTo>
                  <a:pt x="158898" y="82945"/>
                </a:lnTo>
                <a:cubicBezTo>
                  <a:pt x="159855" y="83027"/>
                  <a:pt x="160727" y="83601"/>
                  <a:pt x="161205" y="84515"/>
                </a:cubicBezTo>
                <a:lnTo>
                  <a:pt x="170114" y="101524"/>
                </a:lnTo>
                <a:lnTo>
                  <a:pt x="200734" y="101524"/>
                </a:lnTo>
                <a:cubicBezTo>
                  <a:pt x="200839" y="101462"/>
                  <a:pt x="200948" y="101458"/>
                  <a:pt x="201058" y="101458"/>
                </a:cubicBezTo>
                <a:lnTo>
                  <a:pt x="221369" y="101458"/>
                </a:lnTo>
                <a:cubicBezTo>
                  <a:pt x="224335" y="101458"/>
                  <a:pt x="226739" y="103863"/>
                  <a:pt x="226739" y="106828"/>
                </a:cubicBezTo>
                <a:cubicBezTo>
                  <a:pt x="226739" y="109794"/>
                  <a:pt x="224335" y="112198"/>
                  <a:pt x="221369" y="112198"/>
                </a:cubicBezTo>
                <a:lnTo>
                  <a:pt x="201058" y="112198"/>
                </a:lnTo>
                <a:lnTo>
                  <a:pt x="200748" y="112136"/>
                </a:lnTo>
                <a:lnTo>
                  <a:pt x="170024" y="112136"/>
                </a:lnTo>
                <a:cubicBezTo>
                  <a:pt x="169584" y="112136"/>
                  <a:pt x="169166" y="112044"/>
                  <a:pt x="168790" y="111872"/>
                </a:cubicBezTo>
                <a:cubicBezTo>
                  <a:pt x="167482" y="112201"/>
                  <a:pt x="166086" y="111586"/>
                  <a:pt x="165429" y="110332"/>
                </a:cubicBezTo>
                <a:lnTo>
                  <a:pt x="157996" y="96141"/>
                </a:lnTo>
                <a:lnTo>
                  <a:pt x="141768" y="120264"/>
                </a:lnTo>
                <a:cubicBezTo>
                  <a:pt x="141499" y="120663"/>
                  <a:pt x="141154" y="120980"/>
                  <a:pt x="140752" y="121185"/>
                </a:cubicBezTo>
                <a:cubicBezTo>
                  <a:pt x="140750" y="121309"/>
                  <a:pt x="140696" y="121410"/>
                  <a:pt x="140636" y="121509"/>
                </a:cubicBezTo>
                <a:cubicBezTo>
                  <a:pt x="139757" y="122972"/>
                  <a:pt x="137858" y="123445"/>
                  <a:pt x="136396" y="122565"/>
                </a:cubicBezTo>
                <a:lnTo>
                  <a:pt x="122171" y="114010"/>
                </a:lnTo>
                <a:lnTo>
                  <a:pt x="106139" y="142428"/>
                </a:lnTo>
                <a:cubicBezTo>
                  <a:pt x="105301" y="143914"/>
                  <a:pt x="103416" y="144440"/>
                  <a:pt x="101929" y="143601"/>
                </a:cubicBezTo>
                <a:cubicBezTo>
                  <a:pt x="100859" y="142997"/>
                  <a:pt x="100287" y="141851"/>
                  <a:pt x="100388" y="140704"/>
                </a:cubicBezTo>
                <a:lnTo>
                  <a:pt x="100384" y="140698"/>
                </a:lnTo>
                <a:lnTo>
                  <a:pt x="94017" y="63137"/>
                </a:lnTo>
                <a:lnTo>
                  <a:pt x="86492" y="120494"/>
                </a:lnTo>
                <a:lnTo>
                  <a:pt x="86227" y="120456"/>
                </a:lnTo>
                <a:cubicBezTo>
                  <a:pt x="86206" y="120881"/>
                  <a:pt x="86082" y="121306"/>
                  <a:pt x="85862" y="121703"/>
                </a:cubicBezTo>
                <a:cubicBezTo>
                  <a:pt x="85034" y="123196"/>
                  <a:pt x="83153" y="123734"/>
                  <a:pt x="81660" y="122907"/>
                </a:cubicBezTo>
                <a:lnTo>
                  <a:pt x="62249" y="112136"/>
                </a:lnTo>
                <a:lnTo>
                  <a:pt x="25991" y="112136"/>
                </a:lnTo>
                <a:cubicBezTo>
                  <a:pt x="25890" y="112195"/>
                  <a:pt x="25786" y="112198"/>
                  <a:pt x="25681" y="112198"/>
                </a:cubicBezTo>
                <a:lnTo>
                  <a:pt x="5370" y="112198"/>
                </a:lnTo>
                <a:cubicBezTo>
                  <a:pt x="2404" y="112198"/>
                  <a:pt x="0" y="109794"/>
                  <a:pt x="0" y="106828"/>
                </a:cubicBezTo>
                <a:cubicBezTo>
                  <a:pt x="0" y="103863"/>
                  <a:pt x="2404" y="101458"/>
                  <a:pt x="5370" y="101458"/>
                </a:cubicBezTo>
                <a:lnTo>
                  <a:pt x="25681" y="101458"/>
                </a:lnTo>
                <a:lnTo>
                  <a:pt x="26005" y="101524"/>
                </a:lnTo>
                <a:lnTo>
                  <a:pt x="62697" y="101524"/>
                </a:lnTo>
                <a:lnTo>
                  <a:pt x="63720" y="101730"/>
                </a:lnTo>
                <a:cubicBezTo>
                  <a:pt x="63810" y="101729"/>
                  <a:pt x="63888" y="101761"/>
                  <a:pt x="63958" y="101806"/>
                </a:cubicBezTo>
                <a:cubicBezTo>
                  <a:pt x="64282" y="101826"/>
                  <a:pt x="64593" y="101937"/>
                  <a:pt x="64890" y="102102"/>
                </a:cubicBezTo>
                <a:lnTo>
                  <a:pt x="81083" y="111086"/>
                </a:lnTo>
                <a:lnTo>
                  <a:pt x="88827" y="52757"/>
                </a:lnTo>
                <a:lnTo>
                  <a:pt x="81246" y="52757"/>
                </a:lnTo>
                <a:lnTo>
                  <a:pt x="80869" y="52757"/>
                </a:lnTo>
                <a:cubicBezTo>
                  <a:pt x="79080" y="52757"/>
                  <a:pt x="77630" y="51507"/>
                  <a:pt x="77630" y="49966"/>
                </a:cubicBezTo>
                <a:cubicBezTo>
                  <a:pt x="77630" y="48425"/>
                  <a:pt x="79080" y="47175"/>
                  <a:pt x="80869" y="47175"/>
                </a:cubicBezTo>
                <a:lnTo>
                  <a:pt x="81246" y="47175"/>
                </a:lnTo>
                <a:lnTo>
                  <a:pt x="89568" y="47175"/>
                </a:lnTo>
                <a:lnTo>
                  <a:pt x="92963" y="21603"/>
                </a:lnTo>
                <a:lnTo>
                  <a:pt x="93008" y="21603"/>
                </a:lnTo>
                <a:cubicBezTo>
                  <a:pt x="93008" y="20378"/>
                  <a:pt x="93931" y="19385"/>
                  <a:pt x="95068" y="19385"/>
                </a:cubicBezTo>
                <a:close/>
                <a:moveTo>
                  <a:pt x="96004" y="0"/>
                </a:moveTo>
                <a:cubicBezTo>
                  <a:pt x="106780" y="0"/>
                  <a:pt x="115515" y="8735"/>
                  <a:pt x="115515" y="19510"/>
                </a:cubicBezTo>
                <a:cubicBezTo>
                  <a:pt x="115515" y="26170"/>
                  <a:pt x="112178" y="32051"/>
                  <a:pt x="106880" y="35275"/>
                </a:cubicBezTo>
                <a:lnTo>
                  <a:pt x="105151" y="30630"/>
                </a:lnTo>
                <a:cubicBezTo>
                  <a:pt x="108533" y="28109"/>
                  <a:pt x="110606" y="24052"/>
                  <a:pt x="110606" y="19510"/>
                </a:cubicBezTo>
                <a:cubicBezTo>
                  <a:pt x="110606" y="11446"/>
                  <a:pt x="104069" y="4909"/>
                  <a:pt x="96004" y="4909"/>
                </a:cubicBezTo>
                <a:cubicBezTo>
                  <a:pt x="87939" y="4909"/>
                  <a:pt x="81402" y="11446"/>
                  <a:pt x="81402" y="19510"/>
                </a:cubicBezTo>
                <a:cubicBezTo>
                  <a:pt x="81402" y="24052"/>
                  <a:pt x="83475" y="28109"/>
                  <a:pt x="86857" y="30630"/>
                </a:cubicBezTo>
                <a:lnTo>
                  <a:pt x="85128" y="35275"/>
                </a:lnTo>
                <a:cubicBezTo>
                  <a:pt x="79830" y="32051"/>
                  <a:pt x="76493" y="26170"/>
                  <a:pt x="76493" y="19510"/>
                </a:cubicBezTo>
                <a:cubicBezTo>
                  <a:pt x="76493" y="8735"/>
                  <a:pt x="85228" y="0"/>
                  <a:pt x="960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49" name="Abgerundetes Rechteck 40"/>
          <p:cNvSpPr>
            <a:spLocks noChangeAspect="1"/>
          </p:cNvSpPr>
          <p:nvPr userDrawn="1"/>
        </p:nvSpPr>
        <p:spPr>
          <a:xfrm>
            <a:off x="5012266" y="4099786"/>
            <a:ext cx="171802" cy="144000"/>
          </a:xfrm>
          <a:custGeom>
            <a:avLst/>
            <a:gdLst/>
            <a:ahLst/>
            <a:cxnLst/>
            <a:rect l="l" t="t" r="r" b="b"/>
            <a:pathLst>
              <a:path w="3926172" h="3290823">
                <a:moveTo>
                  <a:pt x="558130" y="1797303"/>
                </a:moveTo>
                <a:lnTo>
                  <a:pt x="1404130" y="1797303"/>
                </a:lnTo>
                <a:lnTo>
                  <a:pt x="1404130" y="2036063"/>
                </a:lnTo>
                <a:lnTo>
                  <a:pt x="558130" y="2036063"/>
                </a:lnTo>
                <a:close/>
                <a:moveTo>
                  <a:pt x="2832790" y="1493683"/>
                </a:moveTo>
                <a:lnTo>
                  <a:pt x="3071550" y="1493683"/>
                </a:lnTo>
                <a:lnTo>
                  <a:pt x="3071550" y="1797303"/>
                </a:lnTo>
                <a:lnTo>
                  <a:pt x="3375170" y="1797303"/>
                </a:lnTo>
                <a:lnTo>
                  <a:pt x="3375170" y="2036063"/>
                </a:lnTo>
                <a:lnTo>
                  <a:pt x="3071550" y="2036063"/>
                </a:lnTo>
                <a:lnTo>
                  <a:pt x="3071550" y="2339683"/>
                </a:lnTo>
                <a:lnTo>
                  <a:pt x="2832790" y="2339683"/>
                </a:lnTo>
                <a:lnTo>
                  <a:pt x="2832790" y="2036063"/>
                </a:lnTo>
                <a:lnTo>
                  <a:pt x="2529170" y="2036063"/>
                </a:lnTo>
                <a:lnTo>
                  <a:pt x="2529170" y="1797303"/>
                </a:lnTo>
                <a:lnTo>
                  <a:pt x="2832790" y="1797303"/>
                </a:lnTo>
                <a:close/>
                <a:moveTo>
                  <a:pt x="365810" y="705103"/>
                </a:moveTo>
                <a:cubicBezTo>
                  <a:pt x="251760" y="705103"/>
                  <a:pt x="159305" y="797558"/>
                  <a:pt x="159305" y="911608"/>
                </a:cubicBezTo>
                <a:lnTo>
                  <a:pt x="159305" y="2911598"/>
                </a:lnTo>
                <a:cubicBezTo>
                  <a:pt x="159305" y="3025648"/>
                  <a:pt x="251760" y="3118103"/>
                  <a:pt x="365810" y="3118103"/>
                </a:cubicBezTo>
                <a:lnTo>
                  <a:pt x="3556282" y="3118103"/>
                </a:lnTo>
                <a:cubicBezTo>
                  <a:pt x="3670332" y="3118103"/>
                  <a:pt x="3762787" y="3025648"/>
                  <a:pt x="3762787" y="2911598"/>
                </a:cubicBezTo>
                <a:lnTo>
                  <a:pt x="3762787" y="911608"/>
                </a:lnTo>
                <a:cubicBezTo>
                  <a:pt x="3762787" y="797558"/>
                  <a:pt x="3670332" y="705103"/>
                  <a:pt x="3556282" y="705103"/>
                </a:cubicBezTo>
                <a:close/>
                <a:moveTo>
                  <a:pt x="330199" y="547623"/>
                </a:moveTo>
                <a:lnTo>
                  <a:pt x="3595973" y="547623"/>
                </a:lnTo>
                <a:cubicBezTo>
                  <a:pt x="3778337" y="547623"/>
                  <a:pt x="3926172" y="695458"/>
                  <a:pt x="3926172" y="877822"/>
                </a:cubicBezTo>
                <a:lnTo>
                  <a:pt x="3926172" y="2960624"/>
                </a:lnTo>
                <a:cubicBezTo>
                  <a:pt x="3926172" y="3142988"/>
                  <a:pt x="3778337" y="3290823"/>
                  <a:pt x="3595973" y="3290823"/>
                </a:cubicBezTo>
                <a:lnTo>
                  <a:pt x="330199" y="3290823"/>
                </a:lnTo>
                <a:cubicBezTo>
                  <a:pt x="147835" y="3290823"/>
                  <a:pt x="0" y="3142988"/>
                  <a:pt x="0" y="2960624"/>
                </a:cubicBezTo>
                <a:lnTo>
                  <a:pt x="0" y="877822"/>
                </a:lnTo>
                <a:cubicBezTo>
                  <a:pt x="0" y="695458"/>
                  <a:pt x="147835" y="547623"/>
                  <a:pt x="330199" y="547623"/>
                </a:cubicBezTo>
                <a:close/>
                <a:moveTo>
                  <a:pt x="2694528" y="0"/>
                </a:moveTo>
                <a:lnTo>
                  <a:pt x="3194572" y="0"/>
                </a:lnTo>
                <a:cubicBezTo>
                  <a:pt x="3301326" y="0"/>
                  <a:pt x="3387868" y="86542"/>
                  <a:pt x="3387868" y="193296"/>
                </a:cubicBezTo>
                <a:lnTo>
                  <a:pt x="3387868" y="466747"/>
                </a:lnTo>
                <a:lnTo>
                  <a:pt x="3217512" y="466747"/>
                </a:lnTo>
                <a:lnTo>
                  <a:pt x="3217512" y="204882"/>
                </a:lnTo>
                <a:cubicBezTo>
                  <a:pt x="3217512" y="176644"/>
                  <a:pt x="3194621" y="153753"/>
                  <a:pt x="3166383" y="153753"/>
                </a:cubicBezTo>
                <a:lnTo>
                  <a:pt x="2721686" y="153753"/>
                </a:lnTo>
                <a:cubicBezTo>
                  <a:pt x="2693448" y="153753"/>
                  <a:pt x="2670557" y="176644"/>
                  <a:pt x="2670557" y="204882"/>
                </a:cubicBezTo>
                <a:lnTo>
                  <a:pt x="2670557" y="466747"/>
                </a:lnTo>
                <a:lnTo>
                  <a:pt x="2501232" y="466747"/>
                </a:lnTo>
                <a:lnTo>
                  <a:pt x="2501232" y="193296"/>
                </a:lnTo>
                <a:cubicBezTo>
                  <a:pt x="2501232" y="86542"/>
                  <a:pt x="2587774" y="0"/>
                  <a:pt x="2694528" y="0"/>
                </a:cubicBezTo>
                <a:close/>
                <a:moveTo>
                  <a:pt x="731108" y="0"/>
                </a:moveTo>
                <a:lnTo>
                  <a:pt x="1231152" y="0"/>
                </a:lnTo>
                <a:cubicBezTo>
                  <a:pt x="1337906" y="0"/>
                  <a:pt x="1424448" y="86542"/>
                  <a:pt x="1424448" y="193296"/>
                </a:cubicBezTo>
                <a:lnTo>
                  <a:pt x="1424448" y="466747"/>
                </a:lnTo>
                <a:lnTo>
                  <a:pt x="1254092" y="466747"/>
                </a:lnTo>
                <a:lnTo>
                  <a:pt x="1254092" y="204882"/>
                </a:lnTo>
                <a:cubicBezTo>
                  <a:pt x="1254092" y="176644"/>
                  <a:pt x="1231201" y="153753"/>
                  <a:pt x="1202963" y="153753"/>
                </a:cubicBezTo>
                <a:lnTo>
                  <a:pt x="758266" y="153753"/>
                </a:lnTo>
                <a:cubicBezTo>
                  <a:pt x="730028" y="153753"/>
                  <a:pt x="707137" y="176644"/>
                  <a:pt x="707137" y="204882"/>
                </a:cubicBezTo>
                <a:lnTo>
                  <a:pt x="707137" y="466747"/>
                </a:lnTo>
                <a:lnTo>
                  <a:pt x="537812" y="466747"/>
                </a:lnTo>
                <a:lnTo>
                  <a:pt x="537812" y="193296"/>
                </a:lnTo>
                <a:cubicBezTo>
                  <a:pt x="537812" y="86542"/>
                  <a:pt x="624354" y="0"/>
                  <a:pt x="73110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1200" dirty="0">
              <a:solidFill>
                <a:srgbClr val="124191"/>
              </a:solidFill>
            </a:endParaRPr>
          </a:p>
        </p:txBody>
      </p:sp>
      <p:sp>
        <p:nvSpPr>
          <p:cNvPr id="50" name="Freeform 3011"/>
          <p:cNvSpPr>
            <a:spLocks noChangeAspect="1"/>
          </p:cNvSpPr>
          <p:nvPr userDrawn="1"/>
        </p:nvSpPr>
        <p:spPr bwMode="auto">
          <a:xfrm>
            <a:off x="4778093" y="4099786"/>
            <a:ext cx="145929" cy="144000"/>
          </a:xfrm>
          <a:custGeom>
            <a:avLst/>
            <a:gdLst/>
            <a:ahLst/>
            <a:cxnLst/>
            <a:rect l="l" t="t" r="r" b="b"/>
            <a:pathLst>
              <a:path w="145929" h="144000">
                <a:moveTo>
                  <a:pt x="91470" y="118488"/>
                </a:moveTo>
                <a:cubicBezTo>
                  <a:pt x="93033" y="118962"/>
                  <a:pt x="93128" y="120124"/>
                  <a:pt x="93128" y="121307"/>
                </a:cubicBezTo>
                <a:lnTo>
                  <a:pt x="92883" y="121899"/>
                </a:lnTo>
                <a:close/>
                <a:moveTo>
                  <a:pt x="94911" y="98446"/>
                </a:moveTo>
                <a:cubicBezTo>
                  <a:pt x="99762" y="101458"/>
                  <a:pt x="103351" y="105831"/>
                  <a:pt x="105351" y="111101"/>
                </a:cubicBezTo>
                <a:cubicBezTo>
                  <a:pt x="107253" y="116114"/>
                  <a:pt x="107551" y="121590"/>
                  <a:pt x="106129" y="126835"/>
                </a:cubicBezTo>
                <a:cubicBezTo>
                  <a:pt x="105822" y="127981"/>
                  <a:pt x="104704" y="128552"/>
                  <a:pt x="103552" y="128254"/>
                </a:cubicBezTo>
                <a:cubicBezTo>
                  <a:pt x="102401" y="127956"/>
                  <a:pt x="101702" y="126897"/>
                  <a:pt x="102009" y="125751"/>
                </a:cubicBezTo>
                <a:cubicBezTo>
                  <a:pt x="103156" y="121346"/>
                  <a:pt x="102941" y="116869"/>
                  <a:pt x="101331" y="112627"/>
                </a:cubicBezTo>
                <a:cubicBezTo>
                  <a:pt x="99672" y="108257"/>
                  <a:pt x="96636" y="104556"/>
                  <a:pt x="92547" y="101990"/>
                </a:cubicBezTo>
                <a:cubicBezTo>
                  <a:pt x="92190" y="101832"/>
                  <a:pt x="91865" y="101367"/>
                  <a:pt x="91719" y="100981"/>
                </a:cubicBezTo>
                <a:cubicBezTo>
                  <a:pt x="91475" y="100338"/>
                  <a:pt x="91539" y="99726"/>
                  <a:pt x="91912" y="99143"/>
                </a:cubicBezTo>
                <a:cubicBezTo>
                  <a:pt x="92575" y="98156"/>
                  <a:pt x="93921" y="97792"/>
                  <a:pt x="94911" y="98446"/>
                </a:cubicBezTo>
                <a:close/>
                <a:moveTo>
                  <a:pt x="104232" y="82833"/>
                </a:moveTo>
                <a:lnTo>
                  <a:pt x="115305" y="92035"/>
                </a:lnTo>
                <a:lnTo>
                  <a:pt x="122651" y="104538"/>
                </a:lnTo>
                <a:lnTo>
                  <a:pt x="125476" y="118349"/>
                </a:lnTo>
                <a:lnTo>
                  <a:pt x="123589" y="132285"/>
                </a:lnTo>
                <a:cubicBezTo>
                  <a:pt x="123288" y="133435"/>
                  <a:pt x="122047" y="134053"/>
                  <a:pt x="120899" y="133750"/>
                </a:cubicBezTo>
                <a:cubicBezTo>
                  <a:pt x="119830" y="133268"/>
                  <a:pt x="119260" y="132153"/>
                  <a:pt x="119561" y="131004"/>
                </a:cubicBezTo>
                <a:cubicBezTo>
                  <a:pt x="122059" y="122808"/>
                  <a:pt x="121872" y="114152"/>
                  <a:pt x="118781" y="106006"/>
                </a:cubicBezTo>
                <a:cubicBezTo>
                  <a:pt x="115641" y="97732"/>
                  <a:pt x="109761" y="90793"/>
                  <a:pt x="102198" y="86415"/>
                </a:cubicBezTo>
                <a:cubicBezTo>
                  <a:pt x="101663" y="86174"/>
                  <a:pt x="101387" y="85836"/>
                  <a:pt x="101191" y="85318"/>
                </a:cubicBezTo>
                <a:cubicBezTo>
                  <a:pt x="100994" y="84801"/>
                  <a:pt x="101056" y="84186"/>
                  <a:pt x="101425" y="83602"/>
                </a:cubicBezTo>
                <a:cubicBezTo>
                  <a:pt x="101905" y="82533"/>
                  <a:pt x="103244" y="82172"/>
                  <a:pt x="104232" y="82833"/>
                </a:cubicBezTo>
                <a:close/>
                <a:moveTo>
                  <a:pt x="114952" y="65428"/>
                </a:moveTo>
                <a:cubicBezTo>
                  <a:pt x="127419" y="72790"/>
                  <a:pt x="136635" y="83745"/>
                  <a:pt x="141772" y="97281"/>
                </a:cubicBezTo>
                <a:cubicBezTo>
                  <a:pt x="146811" y="110559"/>
                  <a:pt x="147264" y="124692"/>
                  <a:pt x="143162" y="138194"/>
                </a:cubicBezTo>
                <a:cubicBezTo>
                  <a:pt x="142854" y="139343"/>
                  <a:pt x="141602" y="139966"/>
                  <a:pt x="140447" y="139667"/>
                </a:cubicBezTo>
                <a:cubicBezTo>
                  <a:pt x="139422" y="139318"/>
                  <a:pt x="138672" y="138128"/>
                  <a:pt x="139029" y="137108"/>
                </a:cubicBezTo>
                <a:cubicBezTo>
                  <a:pt x="142855" y="124447"/>
                  <a:pt x="142436" y="111187"/>
                  <a:pt x="137739" y="98811"/>
                </a:cubicBezTo>
                <a:cubicBezTo>
                  <a:pt x="132945" y="86178"/>
                  <a:pt x="124282" y="75898"/>
                  <a:pt x="112711" y="68933"/>
                </a:cubicBezTo>
                <a:cubicBezTo>
                  <a:pt x="112353" y="68774"/>
                  <a:pt x="112027" y="68308"/>
                  <a:pt x="111881" y="67921"/>
                </a:cubicBezTo>
                <a:cubicBezTo>
                  <a:pt x="111636" y="67277"/>
                  <a:pt x="111700" y="66662"/>
                  <a:pt x="112074" y="66078"/>
                </a:cubicBezTo>
                <a:cubicBezTo>
                  <a:pt x="112610" y="65138"/>
                  <a:pt x="113959" y="64773"/>
                  <a:pt x="114952" y="65428"/>
                </a:cubicBezTo>
                <a:close/>
                <a:moveTo>
                  <a:pt x="60064" y="55515"/>
                </a:moveTo>
                <a:cubicBezTo>
                  <a:pt x="60494" y="55515"/>
                  <a:pt x="60923" y="55830"/>
                  <a:pt x="61209" y="56461"/>
                </a:cubicBezTo>
                <a:lnTo>
                  <a:pt x="65718" y="60321"/>
                </a:lnTo>
                <a:cubicBezTo>
                  <a:pt x="66362" y="60873"/>
                  <a:pt x="66362" y="60873"/>
                  <a:pt x="66362" y="60873"/>
                </a:cubicBezTo>
                <a:lnTo>
                  <a:pt x="74878" y="56461"/>
                </a:lnTo>
                <a:cubicBezTo>
                  <a:pt x="76095" y="55830"/>
                  <a:pt x="76095" y="55830"/>
                  <a:pt x="76095" y="55830"/>
                </a:cubicBezTo>
                <a:cubicBezTo>
                  <a:pt x="77240" y="55200"/>
                  <a:pt x="78385" y="55830"/>
                  <a:pt x="78957" y="56461"/>
                </a:cubicBezTo>
                <a:cubicBezTo>
                  <a:pt x="79530" y="57091"/>
                  <a:pt x="79530" y="58352"/>
                  <a:pt x="78957" y="59612"/>
                </a:cubicBezTo>
                <a:cubicBezTo>
                  <a:pt x="65217" y="80412"/>
                  <a:pt x="65217" y="80412"/>
                  <a:pt x="65217" y="80412"/>
                </a:cubicBezTo>
                <a:lnTo>
                  <a:pt x="65217" y="96800"/>
                </a:lnTo>
                <a:lnTo>
                  <a:pt x="60637" y="81909"/>
                </a:lnTo>
                <a:cubicBezTo>
                  <a:pt x="60637" y="79782"/>
                  <a:pt x="60637" y="79782"/>
                  <a:pt x="60637" y="79782"/>
                </a:cubicBezTo>
                <a:cubicBezTo>
                  <a:pt x="60637" y="79152"/>
                  <a:pt x="61209" y="79152"/>
                  <a:pt x="61209" y="78521"/>
                </a:cubicBezTo>
                <a:lnTo>
                  <a:pt x="69726" y="65836"/>
                </a:lnTo>
                <a:cubicBezTo>
                  <a:pt x="70942" y="64024"/>
                  <a:pt x="70942" y="64024"/>
                  <a:pt x="70942" y="64024"/>
                </a:cubicBezTo>
                <a:cubicBezTo>
                  <a:pt x="66362" y="66546"/>
                  <a:pt x="65217" y="65915"/>
                  <a:pt x="64645" y="65285"/>
                </a:cubicBezTo>
                <a:lnTo>
                  <a:pt x="60064" y="60873"/>
                </a:lnTo>
                <a:lnTo>
                  <a:pt x="55484" y="65285"/>
                </a:lnTo>
                <a:cubicBezTo>
                  <a:pt x="54912" y="65915"/>
                  <a:pt x="53767" y="65915"/>
                  <a:pt x="53194" y="65285"/>
                </a:cubicBezTo>
                <a:lnTo>
                  <a:pt x="48614" y="60873"/>
                </a:lnTo>
                <a:lnTo>
                  <a:pt x="43604" y="65836"/>
                </a:lnTo>
                <a:cubicBezTo>
                  <a:pt x="42889" y="66546"/>
                  <a:pt x="42889" y="66546"/>
                  <a:pt x="42889" y="66546"/>
                </a:cubicBezTo>
                <a:cubicBezTo>
                  <a:pt x="42316" y="66546"/>
                  <a:pt x="41171" y="67176"/>
                  <a:pt x="40599" y="66546"/>
                </a:cubicBezTo>
                <a:lnTo>
                  <a:pt x="45179" y="77339"/>
                </a:lnTo>
                <a:cubicBezTo>
                  <a:pt x="46324" y="79152"/>
                  <a:pt x="46324" y="79152"/>
                  <a:pt x="46324" y="79152"/>
                </a:cubicBezTo>
                <a:cubicBezTo>
                  <a:pt x="46331" y="79159"/>
                  <a:pt x="46897" y="79786"/>
                  <a:pt x="46897" y="80412"/>
                </a:cubicBezTo>
                <a:lnTo>
                  <a:pt x="46897" y="94752"/>
                </a:lnTo>
                <a:cubicBezTo>
                  <a:pt x="46897" y="96800"/>
                  <a:pt x="46897" y="96800"/>
                  <a:pt x="46897" y="96800"/>
                </a:cubicBezTo>
                <a:lnTo>
                  <a:pt x="42316" y="83012"/>
                </a:lnTo>
                <a:cubicBezTo>
                  <a:pt x="42316" y="81042"/>
                  <a:pt x="42316" y="81042"/>
                  <a:pt x="42316" y="81042"/>
                </a:cubicBezTo>
                <a:cubicBezTo>
                  <a:pt x="28576" y="59612"/>
                  <a:pt x="28576" y="59612"/>
                  <a:pt x="28576" y="59612"/>
                </a:cubicBezTo>
                <a:cubicBezTo>
                  <a:pt x="28004" y="58982"/>
                  <a:pt x="28004" y="57721"/>
                  <a:pt x="28576" y="57091"/>
                </a:cubicBezTo>
                <a:cubicBezTo>
                  <a:pt x="29149" y="55830"/>
                  <a:pt x="30294" y="55830"/>
                  <a:pt x="31439" y="56461"/>
                </a:cubicBezTo>
                <a:lnTo>
                  <a:pt x="39955" y="60873"/>
                </a:lnTo>
                <a:cubicBezTo>
                  <a:pt x="41171" y="61503"/>
                  <a:pt x="41171" y="61503"/>
                  <a:pt x="41171" y="61503"/>
                </a:cubicBezTo>
                <a:lnTo>
                  <a:pt x="46682" y="57091"/>
                </a:lnTo>
                <a:cubicBezTo>
                  <a:pt x="47469" y="56461"/>
                  <a:pt x="47469" y="56461"/>
                  <a:pt x="47469" y="56461"/>
                </a:cubicBezTo>
                <a:cubicBezTo>
                  <a:pt x="48042" y="55200"/>
                  <a:pt x="49187" y="55830"/>
                  <a:pt x="50332" y="56461"/>
                </a:cubicBezTo>
                <a:lnTo>
                  <a:pt x="54339" y="60242"/>
                </a:lnTo>
                <a:lnTo>
                  <a:pt x="58919" y="56461"/>
                </a:lnTo>
                <a:cubicBezTo>
                  <a:pt x="59206" y="55830"/>
                  <a:pt x="59635" y="55515"/>
                  <a:pt x="60064" y="55515"/>
                </a:cubicBezTo>
                <a:close/>
                <a:moveTo>
                  <a:pt x="53767" y="4450"/>
                </a:moveTo>
                <a:cubicBezTo>
                  <a:pt x="26530" y="4450"/>
                  <a:pt x="4450" y="24127"/>
                  <a:pt x="4450" y="48400"/>
                </a:cubicBezTo>
                <a:cubicBezTo>
                  <a:pt x="4450" y="60398"/>
                  <a:pt x="9845" y="71273"/>
                  <a:pt x="18644" y="79137"/>
                </a:cubicBezTo>
                <a:lnTo>
                  <a:pt x="23411" y="84391"/>
                </a:lnTo>
                <a:lnTo>
                  <a:pt x="23452" y="84374"/>
                </a:lnTo>
                <a:lnTo>
                  <a:pt x="39932" y="102046"/>
                </a:lnTo>
                <a:cubicBezTo>
                  <a:pt x="40650" y="101743"/>
                  <a:pt x="41427" y="101600"/>
                  <a:pt x="42226" y="101600"/>
                </a:cubicBezTo>
                <a:cubicBezTo>
                  <a:pt x="65308" y="101600"/>
                  <a:pt x="65308" y="101600"/>
                  <a:pt x="65308" y="101600"/>
                </a:cubicBezTo>
                <a:cubicBezTo>
                  <a:pt x="66046" y="101600"/>
                  <a:pt x="66765" y="101722"/>
                  <a:pt x="67435" y="101988"/>
                </a:cubicBezTo>
                <a:lnTo>
                  <a:pt x="83335" y="84938"/>
                </a:lnTo>
                <a:lnTo>
                  <a:pt x="83380" y="84957"/>
                </a:lnTo>
                <a:lnTo>
                  <a:pt x="87604" y="80302"/>
                </a:lnTo>
                <a:lnTo>
                  <a:pt x="87789" y="80161"/>
                </a:lnTo>
                <a:lnTo>
                  <a:pt x="88243" y="79674"/>
                </a:lnTo>
                <a:lnTo>
                  <a:pt x="88286" y="79714"/>
                </a:lnTo>
                <a:cubicBezTo>
                  <a:pt x="97432" y="71784"/>
                  <a:pt x="103083" y="60680"/>
                  <a:pt x="103083" y="48400"/>
                </a:cubicBezTo>
                <a:cubicBezTo>
                  <a:pt x="103083" y="24127"/>
                  <a:pt x="81004" y="4450"/>
                  <a:pt x="53767" y="4450"/>
                </a:cubicBezTo>
                <a:close/>
                <a:moveTo>
                  <a:pt x="53767" y="0"/>
                </a:moveTo>
                <a:cubicBezTo>
                  <a:pt x="83461" y="0"/>
                  <a:pt x="107533" y="21669"/>
                  <a:pt x="107533" y="48400"/>
                </a:cubicBezTo>
                <a:cubicBezTo>
                  <a:pt x="107533" y="61856"/>
                  <a:pt x="101433" y="74029"/>
                  <a:pt x="91543" y="82751"/>
                </a:cubicBezTo>
                <a:lnTo>
                  <a:pt x="91563" y="82770"/>
                </a:lnTo>
                <a:lnTo>
                  <a:pt x="71088" y="104726"/>
                </a:lnTo>
                <a:cubicBezTo>
                  <a:pt x="72169" y="106154"/>
                  <a:pt x="72809" y="108020"/>
                  <a:pt x="72809" y="110112"/>
                </a:cubicBezTo>
                <a:lnTo>
                  <a:pt x="72809" y="124096"/>
                </a:lnTo>
                <a:cubicBezTo>
                  <a:pt x="72809" y="128083"/>
                  <a:pt x="69770" y="131537"/>
                  <a:pt x="66061" y="131916"/>
                </a:cubicBezTo>
                <a:cubicBezTo>
                  <a:pt x="65566" y="133502"/>
                  <a:pt x="64755" y="136100"/>
                  <a:pt x="63426" y="140359"/>
                </a:cubicBezTo>
                <a:cubicBezTo>
                  <a:pt x="63426" y="140966"/>
                  <a:pt x="62858" y="141572"/>
                  <a:pt x="62290" y="141572"/>
                </a:cubicBezTo>
                <a:cubicBezTo>
                  <a:pt x="62283" y="141574"/>
                  <a:pt x="62063" y="141642"/>
                  <a:pt x="54335" y="144000"/>
                </a:cubicBezTo>
                <a:cubicBezTo>
                  <a:pt x="53192" y="143998"/>
                  <a:pt x="52978" y="143933"/>
                  <a:pt x="45244" y="141572"/>
                </a:cubicBezTo>
                <a:cubicBezTo>
                  <a:pt x="44676" y="141572"/>
                  <a:pt x="44108" y="140966"/>
                  <a:pt x="44108" y="140359"/>
                </a:cubicBezTo>
                <a:cubicBezTo>
                  <a:pt x="44105" y="140352"/>
                  <a:pt x="44033" y="140119"/>
                  <a:pt x="41473" y="131916"/>
                </a:cubicBezTo>
                <a:cubicBezTo>
                  <a:pt x="37763" y="131537"/>
                  <a:pt x="34724" y="128083"/>
                  <a:pt x="34724" y="124096"/>
                </a:cubicBezTo>
                <a:lnTo>
                  <a:pt x="34724" y="111860"/>
                </a:lnTo>
                <a:cubicBezTo>
                  <a:pt x="34724" y="110112"/>
                  <a:pt x="34724" y="110112"/>
                  <a:pt x="34724" y="110112"/>
                </a:cubicBezTo>
                <a:cubicBezTo>
                  <a:pt x="34724" y="108084"/>
                  <a:pt x="35326" y="106268"/>
                  <a:pt x="36347" y="104858"/>
                </a:cubicBezTo>
                <a:lnTo>
                  <a:pt x="18380" y="85590"/>
                </a:lnTo>
                <a:lnTo>
                  <a:pt x="18324" y="85614"/>
                </a:lnTo>
                <a:lnTo>
                  <a:pt x="13687" y="80504"/>
                </a:lnTo>
                <a:cubicBezTo>
                  <a:pt x="5144" y="72032"/>
                  <a:pt x="0" y="60757"/>
                  <a:pt x="0" y="48400"/>
                </a:cubicBezTo>
                <a:cubicBezTo>
                  <a:pt x="0" y="21669"/>
                  <a:pt x="24072" y="0"/>
                  <a:pt x="537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defTabSz="457171"/>
            <a:endParaRPr lang="de-DE">
              <a:solidFill>
                <a:srgbClr val="000000"/>
              </a:solidFill>
              <a:cs typeface="+mn-cs"/>
            </a:endParaRPr>
          </a:p>
        </p:txBody>
      </p:sp>
      <p:sp>
        <p:nvSpPr>
          <p:cNvPr id="51" name="Rechteck 15"/>
          <p:cNvSpPr>
            <a:spLocks noChangeAspect="1"/>
          </p:cNvSpPr>
          <p:nvPr userDrawn="1"/>
        </p:nvSpPr>
        <p:spPr>
          <a:xfrm>
            <a:off x="1000015" y="4100146"/>
            <a:ext cx="140488" cy="144000"/>
          </a:xfrm>
          <a:custGeom>
            <a:avLst/>
            <a:gdLst/>
            <a:ahLst/>
            <a:cxnLst/>
            <a:rect l="l" t="t" r="r" b="b"/>
            <a:pathLst>
              <a:path w="2880000" h="2952000">
                <a:moveTo>
                  <a:pt x="0" y="0"/>
                </a:moveTo>
                <a:lnTo>
                  <a:pt x="144000" y="0"/>
                </a:lnTo>
                <a:lnTo>
                  <a:pt x="144000" y="2485477"/>
                </a:lnTo>
                <a:cubicBezTo>
                  <a:pt x="444309" y="2466093"/>
                  <a:pt x="723884" y="2394104"/>
                  <a:pt x="966815" y="2283942"/>
                </a:cubicBezTo>
                <a:cubicBezTo>
                  <a:pt x="985912" y="2275783"/>
                  <a:pt x="1004775" y="2267003"/>
                  <a:pt x="1022798" y="2256385"/>
                </a:cubicBezTo>
                <a:cubicBezTo>
                  <a:pt x="1056146" y="2241969"/>
                  <a:pt x="1088061" y="2225377"/>
                  <a:pt x="1118929" y="2207596"/>
                </a:cubicBezTo>
                <a:cubicBezTo>
                  <a:pt x="1712525" y="1886753"/>
                  <a:pt x="2204161" y="1280449"/>
                  <a:pt x="2422454" y="507594"/>
                </a:cubicBezTo>
                <a:lnTo>
                  <a:pt x="2459624" y="350979"/>
                </a:lnTo>
                <a:lnTo>
                  <a:pt x="2433620" y="350979"/>
                </a:lnTo>
                <a:lnTo>
                  <a:pt x="2638159" y="116382"/>
                </a:lnTo>
                <a:lnTo>
                  <a:pt x="2842698" y="350979"/>
                </a:lnTo>
                <a:lnTo>
                  <a:pt x="2794888" y="350979"/>
                </a:lnTo>
                <a:cubicBezTo>
                  <a:pt x="2779795" y="432904"/>
                  <a:pt x="2759926" y="514661"/>
                  <a:pt x="2736841" y="596393"/>
                </a:cubicBezTo>
                <a:cubicBezTo>
                  <a:pt x="2364310" y="1915315"/>
                  <a:pt x="1274470" y="2801647"/>
                  <a:pt x="144000" y="2798931"/>
                </a:cubicBezTo>
                <a:lnTo>
                  <a:pt x="144000" y="2808000"/>
                </a:lnTo>
                <a:lnTo>
                  <a:pt x="2880000" y="2808000"/>
                </a:lnTo>
                <a:lnTo>
                  <a:pt x="2880000" y="2952000"/>
                </a:lnTo>
                <a:lnTo>
                  <a:pt x="0" y="2952000"/>
                </a:lnTo>
                <a:lnTo>
                  <a:pt x="0" y="2880000"/>
                </a:lnTo>
                <a:lnTo>
                  <a:pt x="0" y="280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3154"/>
              </a:solidFill>
            </a:endParaRPr>
          </a:p>
        </p:txBody>
      </p:sp>
      <p:sp>
        <p:nvSpPr>
          <p:cNvPr id="52" name="Abgerundetes Rechteck 20"/>
          <p:cNvSpPr>
            <a:spLocks noChangeAspect="1"/>
          </p:cNvSpPr>
          <p:nvPr userDrawn="1"/>
        </p:nvSpPr>
        <p:spPr>
          <a:xfrm>
            <a:off x="2312962" y="4097592"/>
            <a:ext cx="113814" cy="144000"/>
          </a:xfrm>
          <a:custGeom>
            <a:avLst/>
            <a:gdLst/>
            <a:ahLst/>
            <a:cxnLst/>
            <a:rect l="l" t="t" r="r" b="b"/>
            <a:pathLst>
              <a:path w="3942080" h="4987626">
                <a:moveTo>
                  <a:pt x="2627944" y="2319651"/>
                </a:moveTo>
                <a:cubicBezTo>
                  <a:pt x="2542661" y="2600955"/>
                  <a:pt x="2280581" y="2804161"/>
                  <a:pt x="1971040" y="2804161"/>
                </a:cubicBezTo>
                <a:cubicBezTo>
                  <a:pt x="1664276" y="2804161"/>
                  <a:pt x="1404126" y="2604585"/>
                  <a:pt x="1316468" y="2327166"/>
                </a:cubicBezTo>
                <a:lnTo>
                  <a:pt x="975173" y="2363502"/>
                </a:lnTo>
                <a:lnTo>
                  <a:pt x="497690" y="2417724"/>
                </a:lnTo>
                <a:cubicBezTo>
                  <a:pt x="380588" y="2417724"/>
                  <a:pt x="306613" y="2487889"/>
                  <a:pt x="306613" y="2604991"/>
                </a:cubicBezTo>
                <a:lnTo>
                  <a:pt x="306613" y="2958294"/>
                </a:lnTo>
                <a:lnTo>
                  <a:pt x="306000" y="2958060"/>
                </a:lnTo>
                <a:lnTo>
                  <a:pt x="306000" y="3648332"/>
                </a:lnTo>
                <a:lnTo>
                  <a:pt x="694896" y="3648332"/>
                </a:lnTo>
                <a:lnTo>
                  <a:pt x="694896" y="3267270"/>
                </a:lnTo>
                <a:cubicBezTo>
                  <a:pt x="694896" y="3182770"/>
                  <a:pt x="763396" y="3114270"/>
                  <a:pt x="847896" y="3114270"/>
                </a:cubicBezTo>
                <a:cubicBezTo>
                  <a:pt x="932396" y="3114270"/>
                  <a:pt x="1000896" y="3182770"/>
                  <a:pt x="1000896" y="3267270"/>
                </a:cubicBezTo>
                <a:lnTo>
                  <a:pt x="1000896" y="3801332"/>
                </a:lnTo>
                <a:lnTo>
                  <a:pt x="1000896" y="4681626"/>
                </a:lnTo>
                <a:lnTo>
                  <a:pt x="2942796" y="4681626"/>
                </a:lnTo>
                <a:lnTo>
                  <a:pt x="2942796" y="3809317"/>
                </a:lnTo>
                <a:lnTo>
                  <a:pt x="2941184" y="3801332"/>
                </a:lnTo>
                <a:cubicBezTo>
                  <a:pt x="2941184" y="3798629"/>
                  <a:pt x="2941254" y="3795943"/>
                  <a:pt x="2942796" y="3793347"/>
                </a:cubicBezTo>
                <a:lnTo>
                  <a:pt x="2942796" y="3267270"/>
                </a:lnTo>
                <a:cubicBezTo>
                  <a:pt x="2942796" y="3182770"/>
                  <a:pt x="3011296" y="3114270"/>
                  <a:pt x="3095796" y="3114270"/>
                </a:cubicBezTo>
                <a:cubicBezTo>
                  <a:pt x="3180296" y="3114270"/>
                  <a:pt x="3248796" y="3182770"/>
                  <a:pt x="3248796" y="3267270"/>
                </a:cubicBezTo>
                <a:lnTo>
                  <a:pt x="3248796" y="3648332"/>
                </a:lnTo>
                <a:lnTo>
                  <a:pt x="3636080" y="3648332"/>
                </a:lnTo>
                <a:lnTo>
                  <a:pt x="3636080" y="2948657"/>
                </a:lnTo>
                <a:lnTo>
                  <a:pt x="3632109" y="2950173"/>
                </a:lnTo>
                <a:lnTo>
                  <a:pt x="3632109" y="2596870"/>
                </a:lnTo>
                <a:cubicBezTo>
                  <a:pt x="3632109" y="2479768"/>
                  <a:pt x="3558134" y="2409603"/>
                  <a:pt x="3441033" y="2409603"/>
                </a:cubicBezTo>
                <a:lnTo>
                  <a:pt x="2963550" y="2355381"/>
                </a:lnTo>
                <a:close/>
                <a:moveTo>
                  <a:pt x="2428875" y="1995718"/>
                </a:moveTo>
                <a:lnTo>
                  <a:pt x="2553771" y="2008076"/>
                </a:lnTo>
                <a:lnTo>
                  <a:pt x="2574039" y="2006182"/>
                </a:lnTo>
                <a:lnTo>
                  <a:pt x="3421284" y="2096385"/>
                </a:lnTo>
                <a:lnTo>
                  <a:pt x="3425728" y="2096357"/>
                </a:lnTo>
                <a:cubicBezTo>
                  <a:pt x="3663468" y="2096357"/>
                  <a:pt x="3938110" y="2302419"/>
                  <a:pt x="3938110" y="2540158"/>
                </a:cubicBezTo>
                <a:cubicBezTo>
                  <a:pt x="3938110" y="2544099"/>
                  <a:pt x="3938057" y="2548028"/>
                  <a:pt x="3937140" y="2551922"/>
                </a:cubicBezTo>
                <a:cubicBezTo>
                  <a:pt x="3941388" y="2559562"/>
                  <a:pt x="3942080" y="2567895"/>
                  <a:pt x="3942080" y="2576390"/>
                </a:cubicBezTo>
                <a:lnTo>
                  <a:pt x="3942080" y="3801332"/>
                </a:lnTo>
                <a:lnTo>
                  <a:pt x="3930057" y="3860887"/>
                </a:lnTo>
                <a:lnTo>
                  <a:pt x="3897267" y="3909520"/>
                </a:lnTo>
                <a:lnTo>
                  <a:pt x="3848635" y="3942309"/>
                </a:lnTo>
                <a:cubicBezTo>
                  <a:pt x="3830330" y="3950051"/>
                  <a:pt x="3810205" y="3954332"/>
                  <a:pt x="3789080" y="3954332"/>
                </a:cubicBezTo>
                <a:lnTo>
                  <a:pt x="3248796" y="3954332"/>
                </a:lnTo>
                <a:lnTo>
                  <a:pt x="3248796" y="4834626"/>
                </a:lnTo>
                <a:lnTo>
                  <a:pt x="3236773" y="4894181"/>
                </a:lnTo>
                <a:lnTo>
                  <a:pt x="3203984" y="4942814"/>
                </a:lnTo>
                <a:lnTo>
                  <a:pt x="3155351" y="4975603"/>
                </a:lnTo>
                <a:cubicBezTo>
                  <a:pt x="3137046" y="4983345"/>
                  <a:pt x="3116921" y="4987626"/>
                  <a:pt x="3095796" y="4987626"/>
                </a:cubicBezTo>
                <a:lnTo>
                  <a:pt x="847896" y="4987626"/>
                </a:lnTo>
                <a:cubicBezTo>
                  <a:pt x="805646" y="4987626"/>
                  <a:pt x="767396" y="4970501"/>
                  <a:pt x="739708" y="4942814"/>
                </a:cubicBezTo>
                <a:cubicBezTo>
                  <a:pt x="725864" y="4928970"/>
                  <a:pt x="714661" y="4912486"/>
                  <a:pt x="706919" y="4894181"/>
                </a:cubicBezTo>
                <a:cubicBezTo>
                  <a:pt x="699177" y="4875876"/>
                  <a:pt x="694896" y="4855751"/>
                  <a:pt x="694896" y="4834626"/>
                </a:cubicBezTo>
                <a:lnTo>
                  <a:pt x="694896" y="3954332"/>
                </a:lnTo>
                <a:lnTo>
                  <a:pt x="153000" y="3954332"/>
                </a:lnTo>
                <a:cubicBezTo>
                  <a:pt x="110750" y="3954332"/>
                  <a:pt x="72500" y="3937207"/>
                  <a:pt x="44812" y="3909520"/>
                </a:cubicBezTo>
                <a:cubicBezTo>
                  <a:pt x="30968" y="3895676"/>
                  <a:pt x="19765" y="3879192"/>
                  <a:pt x="12023" y="3860887"/>
                </a:cubicBezTo>
                <a:cubicBezTo>
                  <a:pt x="4281" y="3842582"/>
                  <a:pt x="0" y="3822457"/>
                  <a:pt x="0" y="3801332"/>
                </a:cubicBezTo>
                <a:lnTo>
                  <a:pt x="0" y="2576390"/>
                </a:lnTo>
                <a:lnTo>
                  <a:pt x="2080" y="2566084"/>
                </a:lnTo>
                <a:cubicBezTo>
                  <a:pt x="735" y="2560209"/>
                  <a:pt x="613" y="2554258"/>
                  <a:pt x="613" y="2548279"/>
                </a:cubicBezTo>
                <a:cubicBezTo>
                  <a:pt x="612" y="2310540"/>
                  <a:pt x="275254" y="2104478"/>
                  <a:pt x="512994" y="2104478"/>
                </a:cubicBezTo>
                <a:lnTo>
                  <a:pt x="517438" y="2104506"/>
                </a:lnTo>
                <a:lnTo>
                  <a:pt x="1364683" y="2014303"/>
                </a:lnTo>
                <a:lnTo>
                  <a:pt x="1372446" y="2015029"/>
                </a:lnTo>
                <a:lnTo>
                  <a:pt x="1492885" y="2003338"/>
                </a:lnTo>
                <a:cubicBezTo>
                  <a:pt x="1516224" y="2020562"/>
                  <a:pt x="1545254" y="2036215"/>
                  <a:pt x="1578994" y="2049782"/>
                </a:cubicBezTo>
                <a:lnTo>
                  <a:pt x="1572717" y="2112051"/>
                </a:lnTo>
                <a:cubicBezTo>
                  <a:pt x="1572717" y="2332039"/>
                  <a:pt x="1751052" y="2510374"/>
                  <a:pt x="1971040" y="2510374"/>
                </a:cubicBezTo>
                <a:cubicBezTo>
                  <a:pt x="2191028" y="2510374"/>
                  <a:pt x="2369363" y="2332039"/>
                  <a:pt x="2369363" y="2112051"/>
                </a:cubicBezTo>
                <a:lnTo>
                  <a:pt x="2363001" y="2048941"/>
                </a:lnTo>
                <a:close/>
                <a:moveTo>
                  <a:pt x="1997750" y="299878"/>
                </a:moveTo>
                <a:cubicBezTo>
                  <a:pt x="1636593" y="299878"/>
                  <a:pt x="1343818" y="592653"/>
                  <a:pt x="1343818" y="953810"/>
                </a:cubicBezTo>
                <a:cubicBezTo>
                  <a:pt x="1343818" y="1314967"/>
                  <a:pt x="1636593" y="1607742"/>
                  <a:pt x="1997750" y="1607742"/>
                </a:cubicBezTo>
                <a:cubicBezTo>
                  <a:pt x="2358907" y="1607742"/>
                  <a:pt x="2651682" y="1314967"/>
                  <a:pt x="2651682" y="953810"/>
                </a:cubicBezTo>
                <a:cubicBezTo>
                  <a:pt x="2651682" y="592653"/>
                  <a:pt x="2358907" y="299878"/>
                  <a:pt x="1997750" y="299878"/>
                </a:cubicBezTo>
                <a:close/>
                <a:moveTo>
                  <a:pt x="1997750" y="0"/>
                </a:moveTo>
                <a:cubicBezTo>
                  <a:pt x="2524525" y="0"/>
                  <a:pt x="2951560" y="427035"/>
                  <a:pt x="2951560" y="953810"/>
                </a:cubicBezTo>
                <a:cubicBezTo>
                  <a:pt x="2951560" y="1480585"/>
                  <a:pt x="2524525" y="1907620"/>
                  <a:pt x="1997750" y="1907620"/>
                </a:cubicBezTo>
                <a:cubicBezTo>
                  <a:pt x="1470975" y="1907620"/>
                  <a:pt x="1043940" y="1480585"/>
                  <a:pt x="1043940" y="953810"/>
                </a:cubicBezTo>
                <a:cubicBezTo>
                  <a:pt x="1043940" y="427035"/>
                  <a:pt x="1470975" y="0"/>
                  <a:pt x="1997750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1200" dirty="0">
              <a:solidFill>
                <a:srgbClr val="124191"/>
              </a:solidFill>
              <a:latin typeface="Nokia Pure Text Light"/>
            </a:endParaRPr>
          </a:p>
        </p:txBody>
      </p:sp>
      <p:sp>
        <p:nvSpPr>
          <p:cNvPr id="55" name="Rechteck 54"/>
          <p:cNvSpPr/>
          <p:nvPr userDrawn="1"/>
        </p:nvSpPr>
        <p:spPr bwMode="auto">
          <a:xfrm>
            <a:off x="9162796" y="842962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56" name="Rechteck 55"/>
          <p:cNvSpPr/>
          <p:nvPr userDrawn="1"/>
        </p:nvSpPr>
        <p:spPr bwMode="auto">
          <a:xfrm>
            <a:off x="9162796" y="2552962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57" name="Rechteck 56"/>
          <p:cNvSpPr/>
          <p:nvPr userDrawn="1"/>
        </p:nvSpPr>
        <p:spPr bwMode="auto">
          <a:xfrm>
            <a:off x="9162796" y="2679954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58" name="Rechteck 57"/>
          <p:cNvSpPr/>
          <p:nvPr userDrawn="1"/>
        </p:nvSpPr>
        <p:spPr bwMode="auto">
          <a:xfrm>
            <a:off x="9162796" y="4389954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59" name="Rechteck 58"/>
          <p:cNvSpPr/>
          <p:nvPr userDrawn="1"/>
        </p:nvSpPr>
        <p:spPr bwMode="auto">
          <a:xfrm rot="5400000">
            <a:off x="7083284" y="5209038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60" name="Rechteck 59"/>
          <p:cNvSpPr/>
          <p:nvPr userDrawn="1"/>
        </p:nvSpPr>
        <p:spPr bwMode="auto">
          <a:xfrm rot="5400000">
            <a:off x="6957096" y="5209038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61" name="Rechteck 60"/>
          <p:cNvSpPr/>
          <p:nvPr userDrawn="1"/>
        </p:nvSpPr>
        <p:spPr bwMode="auto">
          <a:xfrm rot="5400000">
            <a:off x="5391096" y="5209038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64" name="Rad 63"/>
          <p:cNvSpPr/>
          <p:nvPr/>
        </p:nvSpPr>
        <p:spPr>
          <a:xfrm>
            <a:off x="4877439" y="2354581"/>
            <a:ext cx="852541" cy="852541"/>
          </a:xfrm>
          <a:prstGeom prst="donut">
            <a:avLst>
              <a:gd name="adj" fmla="val 3046"/>
            </a:avLst>
          </a:prstGeom>
          <a:solidFill>
            <a:schemeClr val="accent5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3154"/>
              </a:solidFill>
            </a:endParaRPr>
          </a:p>
        </p:txBody>
      </p:sp>
      <p:grpSp>
        <p:nvGrpSpPr>
          <p:cNvPr id="2" name="Gruppieren 1"/>
          <p:cNvGrpSpPr>
            <a:grpSpLocks noChangeAspect="1"/>
          </p:cNvGrpSpPr>
          <p:nvPr userDrawn="1"/>
        </p:nvGrpSpPr>
        <p:grpSpPr>
          <a:xfrm>
            <a:off x="454747" y="4113063"/>
            <a:ext cx="310163" cy="252000"/>
            <a:chOff x="3950993" y="1371507"/>
            <a:chExt cx="2707700" cy="2199942"/>
          </a:xfrm>
          <a:solidFill>
            <a:schemeClr val="accent2"/>
          </a:solidFill>
        </p:grpSpPr>
        <p:sp>
          <p:nvSpPr>
            <p:cNvPr id="65" name="Freeform 8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3950993" y="2568533"/>
              <a:ext cx="1315743" cy="1002916"/>
            </a:xfrm>
            <a:custGeom>
              <a:avLst/>
              <a:gdLst/>
              <a:ahLst/>
              <a:cxnLst/>
              <a:rect l="l" t="t" r="r" b="b"/>
              <a:pathLst>
                <a:path w="1315743" h="1002916">
                  <a:moveTo>
                    <a:pt x="725639" y="1939"/>
                  </a:moveTo>
                  <a:cubicBezTo>
                    <a:pt x="747194" y="5173"/>
                    <a:pt x="768330" y="12478"/>
                    <a:pt x="787794" y="24044"/>
                  </a:cubicBezTo>
                  <a:cubicBezTo>
                    <a:pt x="787794" y="24044"/>
                    <a:pt x="787794" y="24044"/>
                    <a:pt x="938831" y="115314"/>
                  </a:cubicBezTo>
                  <a:cubicBezTo>
                    <a:pt x="930376" y="146609"/>
                    <a:pt x="926446" y="179496"/>
                    <a:pt x="926446" y="213301"/>
                  </a:cubicBezTo>
                  <a:cubicBezTo>
                    <a:pt x="926446" y="436338"/>
                    <a:pt x="1097499" y="619419"/>
                    <a:pt x="1315743" y="636338"/>
                  </a:cubicBezTo>
                  <a:lnTo>
                    <a:pt x="1315743" y="837336"/>
                  </a:lnTo>
                  <a:cubicBezTo>
                    <a:pt x="1315743" y="927431"/>
                    <a:pt x="1242755" y="1002916"/>
                    <a:pt x="1150303" y="1002916"/>
                  </a:cubicBezTo>
                  <a:cubicBezTo>
                    <a:pt x="1150303" y="1002916"/>
                    <a:pt x="1150303" y="1002916"/>
                    <a:pt x="96837" y="1002916"/>
                  </a:cubicBezTo>
                  <a:cubicBezTo>
                    <a:pt x="6818" y="1002916"/>
                    <a:pt x="-27244" y="942041"/>
                    <a:pt x="23848" y="866556"/>
                  </a:cubicBezTo>
                  <a:cubicBezTo>
                    <a:pt x="23848" y="866556"/>
                    <a:pt x="23848" y="866556"/>
                    <a:pt x="554231" y="77614"/>
                  </a:cubicBezTo>
                  <a:cubicBezTo>
                    <a:pt x="592550" y="19174"/>
                    <a:pt x="660976" y="-7763"/>
                    <a:pt x="725639" y="1939"/>
                  </a:cubicBezTo>
                  <a:close/>
                </a:path>
              </a:pathLst>
            </a:custGeom>
            <a:grpFill/>
            <a:ln>
              <a:noFill/>
              <a:prstDash val="dash"/>
            </a:ln>
            <a:effectLst/>
          </p:spPr>
          <p:txBody>
            <a:bodyPr lIns="71424" tIns="37140" rIns="71424" bIns="37140" anchor="ctr"/>
            <a:lstStyle/>
            <a:p>
              <a:pPr algn="ctr" defTabSz="604723">
                <a:lnSpc>
                  <a:spcPct val="90000"/>
                </a:lnSpc>
              </a:pPr>
              <a:endParaRPr lang="en-US" sz="1300">
                <a:solidFill>
                  <a:srgbClr val="BEC8D2"/>
                </a:solidFill>
                <a:latin typeface="Nokia Pure Text Light"/>
              </a:endParaRPr>
            </a:p>
          </p:txBody>
        </p:sp>
        <p:sp>
          <p:nvSpPr>
            <p:cNvPr id="68" name="Freeform 9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696266" y="1371507"/>
              <a:ext cx="1215843" cy="1269539"/>
            </a:xfrm>
            <a:custGeom>
              <a:avLst/>
              <a:gdLst/>
              <a:ahLst/>
              <a:cxnLst/>
              <a:rect l="l" t="t" r="r" b="b"/>
              <a:pathLst>
                <a:path w="1215843" h="1269539">
                  <a:moveTo>
                    <a:pt x="606706" y="0"/>
                  </a:moveTo>
                  <a:cubicBezTo>
                    <a:pt x="640162" y="0"/>
                    <a:pt x="673618" y="22120"/>
                    <a:pt x="699167" y="66362"/>
                  </a:cubicBezTo>
                  <a:cubicBezTo>
                    <a:pt x="699167" y="66362"/>
                    <a:pt x="699167" y="66362"/>
                    <a:pt x="1188239" y="916938"/>
                  </a:cubicBezTo>
                  <a:cubicBezTo>
                    <a:pt x="1239336" y="1005421"/>
                    <a:pt x="1217437" y="1122447"/>
                    <a:pt x="1139575" y="1176678"/>
                  </a:cubicBezTo>
                  <a:cubicBezTo>
                    <a:pt x="1139575" y="1176678"/>
                    <a:pt x="1139575" y="1176678"/>
                    <a:pt x="1009001" y="1269539"/>
                  </a:cubicBezTo>
                  <a:cubicBezTo>
                    <a:pt x="952366" y="1102707"/>
                    <a:pt x="794061" y="983515"/>
                    <a:pt x="607922" y="983515"/>
                  </a:cubicBezTo>
                  <a:cubicBezTo>
                    <a:pt x="421783" y="983515"/>
                    <a:pt x="263478" y="1102707"/>
                    <a:pt x="206844" y="1269539"/>
                  </a:cubicBezTo>
                  <a:lnTo>
                    <a:pt x="76269" y="1176678"/>
                  </a:lnTo>
                  <a:cubicBezTo>
                    <a:pt x="-1593" y="1122447"/>
                    <a:pt x="-23492" y="1005421"/>
                    <a:pt x="27605" y="916938"/>
                  </a:cubicBezTo>
                  <a:cubicBezTo>
                    <a:pt x="27605" y="916938"/>
                    <a:pt x="27605" y="916938"/>
                    <a:pt x="514244" y="66362"/>
                  </a:cubicBezTo>
                  <a:cubicBezTo>
                    <a:pt x="539793" y="22120"/>
                    <a:pt x="573249" y="0"/>
                    <a:pt x="606706" y="0"/>
                  </a:cubicBezTo>
                  <a:close/>
                </a:path>
              </a:pathLst>
            </a:custGeom>
            <a:grpFill/>
            <a:ln>
              <a:noFill/>
              <a:prstDash val="dash"/>
            </a:ln>
            <a:effectLst/>
          </p:spPr>
          <p:txBody>
            <a:bodyPr lIns="71424" tIns="37140" rIns="71424" bIns="37140" anchor="ctr"/>
            <a:lstStyle/>
            <a:p>
              <a:pPr algn="ctr" defTabSz="604723">
                <a:lnSpc>
                  <a:spcPct val="90000"/>
                </a:lnSpc>
              </a:pPr>
              <a:endParaRPr lang="en-US" sz="1300">
                <a:solidFill>
                  <a:srgbClr val="BEC8D2"/>
                </a:solidFill>
                <a:latin typeface="Nokia Pure Text Light"/>
              </a:endParaRPr>
            </a:p>
          </p:txBody>
        </p:sp>
        <p:sp>
          <p:nvSpPr>
            <p:cNvPr id="71" name="Freeform 7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5325869" y="2568533"/>
              <a:ext cx="1332824" cy="1002916"/>
            </a:xfrm>
            <a:custGeom>
              <a:avLst/>
              <a:gdLst/>
              <a:ahLst/>
              <a:cxnLst/>
              <a:rect l="l" t="t" r="r" b="b"/>
              <a:pathLst>
                <a:path w="1332824" h="1002916">
                  <a:moveTo>
                    <a:pt x="604725" y="1939"/>
                  </a:moveTo>
                  <a:cubicBezTo>
                    <a:pt x="669391" y="-7763"/>
                    <a:pt x="737820" y="19174"/>
                    <a:pt x="776140" y="77614"/>
                  </a:cubicBezTo>
                  <a:cubicBezTo>
                    <a:pt x="776140" y="77614"/>
                    <a:pt x="776140" y="77614"/>
                    <a:pt x="1308976" y="866556"/>
                  </a:cubicBezTo>
                  <a:cubicBezTo>
                    <a:pt x="1360070" y="942041"/>
                    <a:pt x="1326008" y="1002916"/>
                    <a:pt x="1235985" y="1002916"/>
                  </a:cubicBezTo>
                  <a:cubicBezTo>
                    <a:pt x="1235985" y="1002916"/>
                    <a:pt x="1235985" y="1002916"/>
                    <a:pt x="165447" y="1002916"/>
                  </a:cubicBezTo>
                  <a:cubicBezTo>
                    <a:pt x="75425" y="1002916"/>
                    <a:pt x="0" y="927431"/>
                    <a:pt x="0" y="837336"/>
                  </a:cubicBezTo>
                  <a:cubicBezTo>
                    <a:pt x="0" y="837336"/>
                    <a:pt x="0" y="837336"/>
                    <a:pt x="0" y="637928"/>
                  </a:cubicBezTo>
                  <a:cubicBezTo>
                    <a:pt x="225655" y="628235"/>
                    <a:pt x="405066" y="441723"/>
                    <a:pt x="405066" y="213301"/>
                  </a:cubicBezTo>
                  <a:cubicBezTo>
                    <a:pt x="405066" y="179557"/>
                    <a:pt x="401151" y="146727"/>
                    <a:pt x="392733" y="115481"/>
                  </a:cubicBezTo>
                  <a:lnTo>
                    <a:pt x="542568" y="24044"/>
                  </a:lnTo>
                  <a:cubicBezTo>
                    <a:pt x="562033" y="12478"/>
                    <a:pt x="583170" y="5173"/>
                    <a:pt x="604725" y="1939"/>
                  </a:cubicBezTo>
                  <a:close/>
                </a:path>
              </a:pathLst>
            </a:custGeom>
            <a:grpFill/>
            <a:ln>
              <a:noFill/>
              <a:prstDash val="solid"/>
            </a:ln>
            <a:effectLst/>
          </p:spPr>
          <p:txBody>
            <a:bodyPr lIns="71424" tIns="37140" rIns="71424" bIns="37140" anchor="ctr"/>
            <a:lstStyle/>
            <a:p>
              <a:pPr algn="ctr" defTabSz="604723">
                <a:lnSpc>
                  <a:spcPct val="90000"/>
                </a:lnSpc>
              </a:pPr>
              <a:endParaRPr lang="en-US" sz="1300">
                <a:solidFill>
                  <a:srgbClr val="BEC8D2"/>
                </a:solidFill>
                <a:latin typeface="Nokia Pure Text Light"/>
              </a:endParaRPr>
            </a:p>
          </p:txBody>
        </p:sp>
      </p:grpSp>
      <p:sp>
        <p:nvSpPr>
          <p:cNvPr id="63" name="Rechteck 62"/>
          <p:cNvSpPr/>
          <p:nvPr userDrawn="1"/>
        </p:nvSpPr>
        <p:spPr>
          <a:xfrm>
            <a:off x="804723" y="4056380"/>
            <a:ext cx="36000" cy="35153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98A2AE"/>
              </a:solidFill>
            </a:endParaRPr>
          </a:p>
        </p:txBody>
      </p:sp>
      <p:sp>
        <p:nvSpPr>
          <p:cNvPr id="53" name="Rechteck 52"/>
          <p:cNvSpPr/>
          <p:nvPr userDrawn="1"/>
        </p:nvSpPr>
        <p:spPr>
          <a:xfrm>
            <a:off x="431540" y="1095586"/>
            <a:ext cx="4824000" cy="29160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3909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hlinkClick r:id="" action="ppaction://hlinkshowjump?jump=nextslide"/>
          </p:cNvPr>
          <p:cNvSpPr/>
          <p:nvPr userDrawn="1"/>
        </p:nvSpPr>
        <p:spPr>
          <a:xfrm>
            <a:off x="8712200" y="842963"/>
            <a:ext cx="431800" cy="35655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604723">
              <a:lnSpc>
                <a:spcPct val="90000"/>
              </a:lnSpc>
              <a:spcAft>
                <a:spcPts val="600"/>
              </a:spcAft>
              <a:buSzPct val="100000"/>
            </a:pPr>
            <a:endParaRPr lang="en-US" sz="1400" dirty="0">
              <a:solidFill>
                <a:srgbClr val="12419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3" name="Rechteck 12">
            <a:hlinkClick r:id="" action="ppaction://hlinkshowjump?jump=previousslide"/>
          </p:cNvPr>
          <p:cNvSpPr/>
          <p:nvPr userDrawn="1"/>
        </p:nvSpPr>
        <p:spPr>
          <a:xfrm>
            <a:off x="0" y="842963"/>
            <a:ext cx="431800" cy="35655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604723">
              <a:lnSpc>
                <a:spcPct val="90000"/>
              </a:lnSpc>
              <a:spcAft>
                <a:spcPts val="600"/>
              </a:spcAft>
              <a:buSzPct val="100000"/>
            </a:pPr>
            <a:endParaRPr lang="en-US" sz="1400" dirty="0">
              <a:solidFill>
                <a:srgbClr val="12419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3245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32434158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3998448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Footer Placeholder 27">
            <a:extLst>
              <a:ext uri="{FF2B5EF4-FFF2-40B4-BE49-F238E27FC236}">
                <a16:creationId xmlns:a16="http://schemas.microsoft.com/office/drawing/2014/main" id="{E591705A-E7ED-4915-BD0F-16D9E2410A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Internal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10206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FCC74C1D-1550-43C9-A5D6-74DCEAA4BB3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Internal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017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27">
            <a:extLst>
              <a:ext uri="{FF2B5EF4-FFF2-40B4-BE49-F238E27FC236}">
                <a16:creationId xmlns:a16="http://schemas.microsoft.com/office/drawing/2014/main" id="{9F4C6940-6770-414E-AAE9-9013B6853AB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Internal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8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2464" y="-20538"/>
            <a:ext cx="9176464" cy="518457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19102" y="4816090"/>
            <a:ext cx="144462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245D3D-131A-47D1-B100-B33219007AD2}" type="slidenum">
              <a:rPr lang="en-GB" sz="800" smtClean="0">
                <a:solidFill>
                  <a:srgbClr val="001135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1000" dirty="0">
              <a:solidFill>
                <a:srgbClr val="001135"/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57000" y="4815927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r>
              <a:rPr lang="en-GB" sz="800" dirty="0">
                <a:solidFill>
                  <a:srgbClr val="001135"/>
                </a:solidFill>
                <a:ea typeface="ヒラギノ角ゴ Pro W3"/>
                <a:cs typeface="Arial" charset="0"/>
              </a:rPr>
              <a:t>© Nokia 2017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77" y="4652838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4417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75856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344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D2396571-8D51-45B7-9917-B42EB04B10C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Internal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0023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5 White - four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5560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DCDBEAC4-158D-497C-B3F6-8001BD9C493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Internal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9434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cxnSp>
        <p:nvCxnSpPr>
          <p:cNvPr id="5" name="Straight Connector 26"/>
          <p:cNvCxnSpPr/>
          <p:nvPr userDrawn="1"/>
        </p:nvCxnSpPr>
        <p:spPr>
          <a:xfrm>
            <a:off x="0" y="598082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03404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6072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7659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25920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75856" y="1080000"/>
            <a:ext cx="25920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34400" y="1080000"/>
            <a:ext cx="2592000" cy="3507974"/>
          </a:xfrm>
          <a:prstGeom prst="rect">
            <a:avLst/>
          </a:prstGeom>
        </p:spPr>
        <p:txBody>
          <a:bodyPr lIns="0" tIns="0" rIns="0" bIns="0"/>
          <a:lstStyle>
            <a:lvl1pPr marL="230400" indent="-23040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2"/>
                </a:solidFill>
                <a:latin typeface="+mn-lt"/>
              </a:defRPr>
            </a:lvl1pPr>
            <a:lvl2pPr marL="460800" indent="-230400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2"/>
                </a:solidFill>
                <a:latin typeface="+mn-lt"/>
              </a:defRPr>
            </a:lvl2pPr>
            <a:lvl3pPr marL="691200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  <a:latin typeface="+mn-lt"/>
              </a:defRPr>
            </a:lvl3pPr>
            <a:lvl4pPr marL="921600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tx2"/>
                </a:solidFill>
                <a:latin typeface="+mn-lt"/>
              </a:defRPr>
            </a:lvl4pPr>
            <a:lvl5pPr marL="1152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09608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877566"/>
      </p:ext>
    </p:extLst>
  </p:cSld>
  <p:clrMapOvr>
    <a:masterClrMapping/>
  </p:clrMapOvr>
  <p:transition>
    <p:wipe dir="d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3837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1135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40006339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61"/>
          <p:cNvSpPr/>
          <p:nvPr userDrawn="1"/>
        </p:nvSpPr>
        <p:spPr bwMode="auto">
          <a:xfrm rot="5400000">
            <a:off x="5193132" y="5209038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37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5236" y="593098"/>
            <a:ext cx="8303544" cy="288000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buNone/>
              <a:defRPr lang="en-GB" sz="2000" dirty="0" smtClean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latinLnBrk="0">
              <a:lnSpc>
                <a:spcPct val="100000"/>
              </a:lnSpc>
              <a:buClrTx/>
              <a:buSzTx/>
              <a:tabLst/>
            </a:pPr>
            <a:r>
              <a:rPr lang="en-GB" dirty="0"/>
              <a:t>Click to edit secondary headline</a:t>
            </a:r>
          </a:p>
        </p:txBody>
      </p:sp>
      <p:sp>
        <p:nvSpPr>
          <p:cNvPr id="55" name="Rechteck 54"/>
          <p:cNvSpPr/>
          <p:nvPr userDrawn="1"/>
        </p:nvSpPr>
        <p:spPr bwMode="auto">
          <a:xfrm>
            <a:off x="9162796" y="842962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56" name="Rechteck 55"/>
          <p:cNvSpPr/>
          <p:nvPr userDrawn="1"/>
        </p:nvSpPr>
        <p:spPr bwMode="auto">
          <a:xfrm>
            <a:off x="9162796" y="2552962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57" name="Rechteck 56"/>
          <p:cNvSpPr/>
          <p:nvPr userDrawn="1"/>
        </p:nvSpPr>
        <p:spPr bwMode="auto">
          <a:xfrm>
            <a:off x="9162796" y="2679954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58" name="Rechteck 57"/>
          <p:cNvSpPr/>
          <p:nvPr userDrawn="1"/>
        </p:nvSpPr>
        <p:spPr bwMode="auto">
          <a:xfrm>
            <a:off x="9162796" y="4389954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59" name="Rechteck 58"/>
          <p:cNvSpPr/>
          <p:nvPr userDrawn="1"/>
        </p:nvSpPr>
        <p:spPr bwMode="auto">
          <a:xfrm rot="5400000">
            <a:off x="7083284" y="5209038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60" name="Rechteck 59"/>
          <p:cNvSpPr/>
          <p:nvPr userDrawn="1"/>
        </p:nvSpPr>
        <p:spPr bwMode="auto">
          <a:xfrm rot="5400000">
            <a:off x="6957096" y="5209038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  <p:sp>
        <p:nvSpPr>
          <p:cNvPr id="61" name="Rechteck 60"/>
          <p:cNvSpPr/>
          <p:nvPr userDrawn="1"/>
        </p:nvSpPr>
        <p:spPr bwMode="auto">
          <a:xfrm rot="5400000">
            <a:off x="5391096" y="5209038"/>
            <a:ext cx="108000" cy="18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71424" tIns="71424" rIns="71424" bIns="371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60472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1300" i="1" dirty="0">
              <a:solidFill>
                <a:srgbClr val="12419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3796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512" y="-20538"/>
            <a:ext cx="9180512" cy="518457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19102" y="4816090"/>
            <a:ext cx="144462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245D3D-131A-47D1-B100-B33219007AD2}" type="slidenum">
              <a:rPr lang="en-GB" sz="800" smtClean="0">
                <a:solidFill>
                  <a:srgbClr val="001135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1000" dirty="0">
              <a:solidFill>
                <a:srgbClr val="001135"/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57000" y="4815927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r>
              <a:rPr lang="en-GB" sz="800" dirty="0">
                <a:solidFill>
                  <a:srgbClr val="001135"/>
                </a:solidFill>
                <a:ea typeface="ヒラギノ角ゴ Pro W3"/>
                <a:cs typeface="Arial" charset="0"/>
              </a:rPr>
              <a:t>© Nokia 2017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77" y="4652838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535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hlinkClick r:id="" action="ppaction://hlinkshowjump?jump=nextslide"/>
          </p:cNvPr>
          <p:cNvSpPr/>
          <p:nvPr userDrawn="1"/>
        </p:nvSpPr>
        <p:spPr>
          <a:xfrm>
            <a:off x="8712200" y="842963"/>
            <a:ext cx="431800" cy="35655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604723">
              <a:lnSpc>
                <a:spcPct val="90000"/>
              </a:lnSpc>
              <a:spcAft>
                <a:spcPts val="600"/>
              </a:spcAft>
              <a:buSzPct val="100000"/>
            </a:pPr>
            <a:endParaRPr lang="en-US" sz="1400" dirty="0">
              <a:solidFill>
                <a:srgbClr val="12419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3" name="Rechteck 12">
            <a:hlinkClick r:id="" action="ppaction://hlinkshowjump?jump=previousslide"/>
          </p:cNvPr>
          <p:cNvSpPr/>
          <p:nvPr userDrawn="1"/>
        </p:nvSpPr>
        <p:spPr>
          <a:xfrm>
            <a:off x="0" y="842963"/>
            <a:ext cx="431800" cy="35655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604723">
              <a:lnSpc>
                <a:spcPct val="90000"/>
              </a:lnSpc>
              <a:spcAft>
                <a:spcPts val="600"/>
              </a:spcAft>
              <a:buSzPct val="100000"/>
            </a:pPr>
            <a:endParaRPr lang="en-US" sz="1400" dirty="0">
              <a:solidFill>
                <a:srgbClr val="12419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5556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1" y="537791"/>
            <a:ext cx="8227649" cy="3016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297298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811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  <a:lvl2pPr marL="460789" algn="l">
              <a:defRPr sz="1400">
                <a:solidFill>
                  <a:schemeClr val="tx2"/>
                </a:solidFill>
              </a:defRPr>
            </a:lvl2pPr>
            <a:lvl3pPr marL="691183" indent="-230394" algn="l">
              <a:defRPr sz="1200">
                <a:solidFill>
                  <a:schemeClr val="tx2"/>
                </a:solidFill>
              </a:defRPr>
            </a:lvl3pPr>
            <a:lvl4pPr marL="921577" algn="l">
              <a:defRPr sz="1000">
                <a:solidFill>
                  <a:schemeClr val="tx2"/>
                </a:solidFill>
              </a:defRPr>
            </a:lvl4pPr>
            <a:lvl5pPr marL="1151972" algn="l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Click to edit headline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23499750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88001"/>
            <a:ext cx="8229600" cy="311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6" y="537792"/>
            <a:ext cx="8227649" cy="3016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1826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123194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77301497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2 Blue - one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7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FFFFFF"/>
                </a:solidFill>
                <a:cs typeface="Arial" panose="020B0604020202020204" pitchFamily="34" charset="0"/>
              </a:rPr>
              <a:t>&lt;Change information classification in footer&gt;</a:t>
            </a:r>
            <a:endParaRPr lang="en-US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230388" indent="-230388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 marL="460778" indent="-230388"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 marL="691166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3pPr>
            <a:lvl4pPr marL="921554">
              <a:spcBef>
                <a:spcPts val="0"/>
              </a:spcBef>
              <a:spcAft>
                <a:spcPts val="60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1151943" indent="-228588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00" y="4806002"/>
            <a:ext cx="691200" cy="11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288063349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9830937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94566658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32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19102" y="4816090"/>
            <a:ext cx="144462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245D3D-131A-47D1-B100-B33219007AD2}" type="slidenum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10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57000" y="4815927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r>
              <a:rPr lang="en-GB" sz="800" dirty="0">
                <a:solidFill>
                  <a:srgbClr val="FFFFFF"/>
                </a:solidFill>
                <a:ea typeface="ヒラギノ角ゴ Pro W3"/>
                <a:cs typeface="Arial" charset="0"/>
              </a:rPr>
              <a:t>© Nokia 2017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11" y="4650457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65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120" y="279250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1" y="537791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649696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0" y="279250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1" y="537791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4" y="1087438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0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3390896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1" y="537791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967049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88001"/>
            <a:ext cx="8229600" cy="311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6" y="537792"/>
            <a:ext cx="8227649" cy="3016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1826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0314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04437457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2" y="537792"/>
            <a:ext cx="8227649" cy="3016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91229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1135"/>
                </a:solidFill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3139092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44385182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262247487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4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105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94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122.xml"/><Relationship Id="rId10" Type="http://schemas.openxmlformats.org/officeDocument/2006/relationships/theme" Target="../theme/theme13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131.xml"/><Relationship Id="rId10" Type="http://schemas.openxmlformats.org/officeDocument/2006/relationships/theme" Target="../theme/theme14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140.xml"/><Relationship Id="rId10" Type="http://schemas.openxmlformats.org/officeDocument/2006/relationships/theme" Target="../theme/theme1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5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image" Target="../media/image21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77.xml"/><Relationship Id="rId19" Type="http://schemas.openxmlformats.org/officeDocument/2006/relationships/theme" Target="../theme/theme19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slideLayout" Target="../slideLayouts/slideLayout198.xml"/><Relationship Id="rId3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87.xml"/><Relationship Id="rId16" Type="http://schemas.openxmlformats.org/officeDocument/2006/relationships/theme" Target="../theme/theme20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95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14" Type="http://schemas.openxmlformats.org/officeDocument/2006/relationships/slideLayout" Target="../slideLayouts/slideLayout199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5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04.xml"/><Relationship Id="rId9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6.xml"/><Relationship Id="rId13" Type="http://schemas.openxmlformats.org/officeDocument/2006/relationships/slideLayout" Target="../slideLayouts/slideLayout221.xml"/><Relationship Id="rId18" Type="http://schemas.openxmlformats.org/officeDocument/2006/relationships/theme" Target="../theme/theme22.xml"/><Relationship Id="rId3" Type="http://schemas.openxmlformats.org/officeDocument/2006/relationships/slideLayout" Target="../slideLayouts/slideLayout211.xml"/><Relationship Id="rId7" Type="http://schemas.openxmlformats.org/officeDocument/2006/relationships/slideLayout" Target="../slideLayouts/slideLayout215.xml"/><Relationship Id="rId12" Type="http://schemas.openxmlformats.org/officeDocument/2006/relationships/slideLayout" Target="../slideLayouts/slideLayout220.xml"/><Relationship Id="rId17" Type="http://schemas.openxmlformats.org/officeDocument/2006/relationships/slideLayout" Target="../slideLayouts/slideLayout225.xml"/><Relationship Id="rId2" Type="http://schemas.openxmlformats.org/officeDocument/2006/relationships/slideLayout" Target="../slideLayouts/slideLayout210.xml"/><Relationship Id="rId16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09.xml"/><Relationship Id="rId6" Type="http://schemas.openxmlformats.org/officeDocument/2006/relationships/slideLayout" Target="../slideLayouts/slideLayout214.xml"/><Relationship Id="rId11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13.xml"/><Relationship Id="rId15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18.xml"/><Relationship Id="rId19" Type="http://schemas.openxmlformats.org/officeDocument/2006/relationships/image" Target="../media/image17.png"/><Relationship Id="rId4" Type="http://schemas.openxmlformats.org/officeDocument/2006/relationships/slideLayout" Target="../slideLayouts/slideLayout212.xml"/><Relationship Id="rId9" Type="http://schemas.openxmlformats.org/officeDocument/2006/relationships/slideLayout" Target="../slideLayouts/slideLayout217.xml"/><Relationship Id="rId14" Type="http://schemas.openxmlformats.org/officeDocument/2006/relationships/slideLayout" Target="../slideLayouts/slideLayout222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13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2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30.xml"/><Relationship Id="rId15" Type="http://schemas.openxmlformats.org/officeDocument/2006/relationships/theme" Target="../theme/theme23.xml"/><Relationship Id="rId10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4" Type="http://schemas.openxmlformats.org/officeDocument/2006/relationships/slideLayout" Target="../slideLayouts/slideLayout239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2.xml"/><Relationship Id="rId2" Type="http://schemas.openxmlformats.org/officeDocument/2006/relationships/slideLayout" Target="../slideLayouts/slideLayout241.xml"/><Relationship Id="rId1" Type="http://schemas.openxmlformats.org/officeDocument/2006/relationships/slideLayout" Target="../slideLayouts/slideLayout240.xml"/><Relationship Id="rId6" Type="http://schemas.openxmlformats.org/officeDocument/2006/relationships/image" Target="../media/image31.png"/><Relationship Id="rId5" Type="http://schemas.openxmlformats.org/officeDocument/2006/relationships/theme" Target="../theme/theme24.xml"/><Relationship Id="rId4" Type="http://schemas.openxmlformats.org/officeDocument/2006/relationships/slideLayout" Target="../slideLayouts/slideLayout243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1.xml"/><Relationship Id="rId13" Type="http://schemas.openxmlformats.org/officeDocument/2006/relationships/tags" Target="../tags/tag6.xml"/><Relationship Id="rId3" Type="http://schemas.openxmlformats.org/officeDocument/2006/relationships/slideLayout" Target="../slideLayouts/slideLayout246.xml"/><Relationship Id="rId7" Type="http://schemas.openxmlformats.org/officeDocument/2006/relationships/slideLayout" Target="../slideLayouts/slideLayout250.xml"/><Relationship Id="rId12" Type="http://schemas.openxmlformats.org/officeDocument/2006/relationships/vmlDrawing" Target="../drawings/vmlDrawing6.vml"/><Relationship Id="rId2" Type="http://schemas.openxmlformats.org/officeDocument/2006/relationships/slideLayout" Target="../slideLayouts/slideLayout24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9.xml"/><Relationship Id="rId11" Type="http://schemas.openxmlformats.org/officeDocument/2006/relationships/theme" Target="../theme/theme25.xml"/><Relationship Id="rId5" Type="http://schemas.openxmlformats.org/officeDocument/2006/relationships/slideLayout" Target="../slideLayouts/slideLayout248.xml"/><Relationship Id="rId15" Type="http://schemas.openxmlformats.org/officeDocument/2006/relationships/image" Target="../media/image32.emf"/><Relationship Id="rId10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52.xml"/><Relationship Id="rId14" Type="http://schemas.openxmlformats.org/officeDocument/2006/relationships/oleObject" Target="../embeddings/oleObject6.bin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56.xml"/><Relationship Id="rId7" Type="http://schemas.openxmlformats.org/officeDocument/2006/relationships/theme" Target="../theme/theme26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5" Type="http://schemas.openxmlformats.org/officeDocument/2006/relationships/slideLayout" Target="../slideLayouts/slideLayout258.xml"/><Relationship Id="rId4" Type="http://schemas.openxmlformats.org/officeDocument/2006/relationships/slideLayout" Target="../slideLayouts/slideLayout257.xml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theme" Target="../theme/theme27.xml"/><Relationship Id="rId2" Type="http://schemas.openxmlformats.org/officeDocument/2006/relationships/slideLayout" Target="../slideLayouts/slideLayout261.xml"/><Relationship Id="rId1" Type="http://schemas.openxmlformats.org/officeDocument/2006/relationships/slideLayout" Target="../slideLayouts/slideLayout260.xml"/><Relationship Id="rId4" Type="http://schemas.openxmlformats.org/officeDocument/2006/relationships/image" Target="../media/image17.png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9.xml"/><Relationship Id="rId13" Type="http://schemas.openxmlformats.org/officeDocument/2006/relationships/theme" Target="../theme/theme28.xml"/><Relationship Id="rId3" Type="http://schemas.openxmlformats.org/officeDocument/2006/relationships/slideLayout" Target="../slideLayouts/slideLayout264.xml"/><Relationship Id="rId7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73.xml"/><Relationship Id="rId2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72.xml"/><Relationship Id="rId5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71.xml"/><Relationship Id="rId4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70.xml"/><Relationship Id="rId14" Type="http://schemas.openxmlformats.org/officeDocument/2006/relationships/image" Target="../media/image19.png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1.xml"/><Relationship Id="rId13" Type="http://schemas.openxmlformats.org/officeDocument/2006/relationships/slideLayout" Target="../slideLayouts/slideLayout286.xml"/><Relationship Id="rId3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80.xml"/><Relationship Id="rId12" Type="http://schemas.openxmlformats.org/officeDocument/2006/relationships/slideLayout" Target="../slideLayouts/slideLayout285.xml"/><Relationship Id="rId2" Type="http://schemas.openxmlformats.org/officeDocument/2006/relationships/slideLayout" Target="../slideLayouts/slideLayout275.xml"/><Relationship Id="rId1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4.xml"/><Relationship Id="rId5" Type="http://schemas.openxmlformats.org/officeDocument/2006/relationships/slideLayout" Target="../slideLayouts/slideLayout278.xml"/><Relationship Id="rId15" Type="http://schemas.openxmlformats.org/officeDocument/2006/relationships/image" Target="../media/image19.png"/><Relationship Id="rId10" Type="http://schemas.openxmlformats.org/officeDocument/2006/relationships/slideLayout" Target="../slideLayouts/slideLayout283.xml"/><Relationship Id="rId4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82.xml"/><Relationship Id="rId14" Type="http://schemas.openxmlformats.org/officeDocument/2006/relationships/theme" Target="../theme/theme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3" Type="http://schemas.openxmlformats.org/officeDocument/2006/relationships/slideLayout" Target="../slideLayouts/slideLayout289.xml"/><Relationship Id="rId7" Type="http://schemas.openxmlformats.org/officeDocument/2006/relationships/vmlDrawing" Target="../drawings/vmlDrawing11.vml"/><Relationship Id="rId2" Type="http://schemas.openxmlformats.org/officeDocument/2006/relationships/slideLayout" Target="../slideLayouts/slideLayout288.xml"/><Relationship Id="rId1" Type="http://schemas.openxmlformats.org/officeDocument/2006/relationships/slideLayout" Target="../slideLayouts/slideLayout287.xml"/><Relationship Id="rId6" Type="http://schemas.openxmlformats.org/officeDocument/2006/relationships/theme" Target="../theme/theme30.xml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291.xml"/><Relationship Id="rId10" Type="http://schemas.openxmlformats.org/officeDocument/2006/relationships/image" Target="../media/image32.emf"/><Relationship Id="rId4" Type="http://schemas.openxmlformats.org/officeDocument/2006/relationships/slideLayout" Target="../slideLayouts/slideLayout290.xml"/><Relationship Id="rId9" Type="http://schemas.openxmlformats.org/officeDocument/2006/relationships/oleObject" Target="../embeddings/oleObject11.bin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9.xml"/><Relationship Id="rId3" Type="http://schemas.openxmlformats.org/officeDocument/2006/relationships/slideLayout" Target="../slideLayouts/slideLayout294.xml"/><Relationship Id="rId7" Type="http://schemas.openxmlformats.org/officeDocument/2006/relationships/slideLayout" Target="../slideLayouts/slideLayout298.xml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92.xml"/><Relationship Id="rId6" Type="http://schemas.openxmlformats.org/officeDocument/2006/relationships/slideLayout" Target="../slideLayouts/slideLayout297.xml"/><Relationship Id="rId11" Type="http://schemas.openxmlformats.org/officeDocument/2006/relationships/theme" Target="../theme/theme31.xml"/><Relationship Id="rId5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301.xml"/><Relationship Id="rId4" Type="http://schemas.openxmlformats.org/officeDocument/2006/relationships/slideLayout" Target="../slideLayouts/slideLayout295.xml"/><Relationship Id="rId9" Type="http://schemas.openxmlformats.org/officeDocument/2006/relationships/slideLayout" Target="../slideLayouts/slideLayout300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slideLayout" Target="../slideLayouts/slideLayout304.xml"/><Relationship Id="rId7" Type="http://schemas.openxmlformats.org/officeDocument/2006/relationships/vmlDrawing" Target="../drawings/vmlDrawing15.vml"/><Relationship Id="rId2" Type="http://schemas.openxmlformats.org/officeDocument/2006/relationships/slideLayout" Target="../slideLayouts/slideLayout303.xml"/><Relationship Id="rId1" Type="http://schemas.openxmlformats.org/officeDocument/2006/relationships/slideLayout" Target="../slideLayouts/slideLayout302.xml"/><Relationship Id="rId6" Type="http://schemas.openxmlformats.org/officeDocument/2006/relationships/theme" Target="../theme/theme32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306.xml"/><Relationship Id="rId10" Type="http://schemas.openxmlformats.org/officeDocument/2006/relationships/image" Target="../media/image32.emf"/><Relationship Id="rId4" Type="http://schemas.openxmlformats.org/officeDocument/2006/relationships/slideLayout" Target="../slideLayouts/slideLayout305.xml"/><Relationship Id="rId9" Type="http://schemas.openxmlformats.org/officeDocument/2006/relationships/oleObject" Target="../embeddings/oleObject15.bin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4.xml"/><Relationship Id="rId3" Type="http://schemas.openxmlformats.org/officeDocument/2006/relationships/slideLayout" Target="../slideLayouts/slideLayout309.xml"/><Relationship Id="rId7" Type="http://schemas.openxmlformats.org/officeDocument/2006/relationships/slideLayout" Target="../slideLayouts/slideLayout313.xml"/><Relationship Id="rId2" Type="http://schemas.openxmlformats.org/officeDocument/2006/relationships/slideLayout" Target="../slideLayouts/slideLayout308.xml"/><Relationship Id="rId1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12.xml"/><Relationship Id="rId5" Type="http://schemas.openxmlformats.org/officeDocument/2006/relationships/slideLayout" Target="../slideLayouts/slideLayout31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310.xml"/><Relationship Id="rId9" Type="http://schemas.openxmlformats.org/officeDocument/2006/relationships/theme" Target="../theme/theme33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2.xml"/><Relationship Id="rId13" Type="http://schemas.openxmlformats.org/officeDocument/2006/relationships/slideLayout" Target="../slideLayouts/slideLayout32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17.xml"/><Relationship Id="rId7" Type="http://schemas.openxmlformats.org/officeDocument/2006/relationships/slideLayout" Target="../slideLayouts/slideLayout321.xml"/><Relationship Id="rId12" Type="http://schemas.openxmlformats.org/officeDocument/2006/relationships/slideLayout" Target="../slideLayouts/slideLayout326.xml"/><Relationship Id="rId17" Type="http://schemas.openxmlformats.org/officeDocument/2006/relationships/theme" Target="../theme/theme34.xml"/><Relationship Id="rId2" Type="http://schemas.openxmlformats.org/officeDocument/2006/relationships/slideLayout" Target="../slideLayouts/slideLayout316.xml"/><Relationship Id="rId16" Type="http://schemas.openxmlformats.org/officeDocument/2006/relationships/slideLayout" Target="../slideLayouts/slideLayout330.xml"/><Relationship Id="rId1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25.xml"/><Relationship Id="rId5" Type="http://schemas.openxmlformats.org/officeDocument/2006/relationships/slideLayout" Target="../slideLayouts/slideLayout319.xml"/><Relationship Id="rId15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24.xml"/><Relationship Id="rId4" Type="http://schemas.openxmlformats.org/officeDocument/2006/relationships/slideLayout" Target="../slideLayouts/slideLayout318.xml"/><Relationship Id="rId9" Type="http://schemas.openxmlformats.org/officeDocument/2006/relationships/slideLayout" Target="../slideLayouts/slideLayout323.xml"/><Relationship Id="rId14" Type="http://schemas.openxmlformats.org/officeDocument/2006/relationships/slideLayout" Target="../slideLayouts/slideLayout328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13" Type="http://schemas.openxmlformats.org/officeDocument/2006/relationships/slideLayout" Target="../slideLayouts/slideLayout343.xml"/><Relationship Id="rId18" Type="http://schemas.openxmlformats.org/officeDocument/2006/relationships/theme" Target="../theme/theme35.xml"/><Relationship Id="rId3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7.xml"/><Relationship Id="rId12" Type="http://schemas.openxmlformats.org/officeDocument/2006/relationships/slideLayout" Target="../slideLayouts/slideLayout342.xml"/><Relationship Id="rId17" Type="http://schemas.openxmlformats.org/officeDocument/2006/relationships/slideLayout" Target="../slideLayouts/slideLayout347.xml"/><Relationship Id="rId2" Type="http://schemas.openxmlformats.org/officeDocument/2006/relationships/slideLayout" Target="../slideLayouts/slideLayout332.xml"/><Relationship Id="rId16" Type="http://schemas.openxmlformats.org/officeDocument/2006/relationships/slideLayout" Target="../slideLayouts/slideLayout346.xml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5" Type="http://schemas.openxmlformats.org/officeDocument/2006/relationships/slideLayout" Target="../slideLayouts/slideLayout335.xml"/><Relationship Id="rId15" Type="http://schemas.openxmlformats.org/officeDocument/2006/relationships/slideLayout" Target="../slideLayouts/slideLayout345.xml"/><Relationship Id="rId10" Type="http://schemas.openxmlformats.org/officeDocument/2006/relationships/slideLayout" Target="../slideLayouts/slideLayout340.xml"/><Relationship Id="rId19" Type="http://schemas.openxmlformats.org/officeDocument/2006/relationships/image" Target="../media/image40.png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Relationship Id="rId14" Type="http://schemas.openxmlformats.org/officeDocument/2006/relationships/slideLayout" Target="../slideLayouts/slideLayout344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theme" Target="../theme/theme36.xml"/><Relationship Id="rId3" Type="http://schemas.openxmlformats.org/officeDocument/2006/relationships/slideLayout" Target="../slideLayouts/slideLayout350.xml"/><Relationship Id="rId7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49.xml"/><Relationship Id="rId1" Type="http://schemas.openxmlformats.org/officeDocument/2006/relationships/slideLayout" Target="../slideLayouts/slideLayout348.xml"/><Relationship Id="rId6" Type="http://schemas.openxmlformats.org/officeDocument/2006/relationships/slideLayout" Target="../slideLayouts/slideLayout353.xml"/><Relationship Id="rId5" Type="http://schemas.openxmlformats.org/officeDocument/2006/relationships/slideLayout" Target="../slideLayouts/slideLayout352.xml"/><Relationship Id="rId4" Type="http://schemas.openxmlformats.org/officeDocument/2006/relationships/slideLayout" Target="../slideLayouts/slideLayout351.xml"/><Relationship Id="rId9" Type="http://schemas.openxmlformats.org/officeDocument/2006/relationships/image" Target="../media/image44.png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2.xml"/><Relationship Id="rId3" Type="http://schemas.openxmlformats.org/officeDocument/2006/relationships/slideLayout" Target="../slideLayouts/slideLayout357.xml"/><Relationship Id="rId7" Type="http://schemas.openxmlformats.org/officeDocument/2006/relationships/slideLayout" Target="../slideLayouts/slideLayout361.xml"/><Relationship Id="rId2" Type="http://schemas.openxmlformats.org/officeDocument/2006/relationships/slideLayout" Target="../slideLayouts/slideLayout356.xml"/><Relationship Id="rId1" Type="http://schemas.openxmlformats.org/officeDocument/2006/relationships/slideLayout" Target="../slideLayouts/slideLayout355.xml"/><Relationship Id="rId6" Type="http://schemas.openxmlformats.org/officeDocument/2006/relationships/slideLayout" Target="../slideLayouts/slideLayout360.xml"/><Relationship Id="rId5" Type="http://schemas.openxmlformats.org/officeDocument/2006/relationships/slideLayout" Target="../slideLayouts/slideLayout359.xml"/><Relationship Id="rId10" Type="http://schemas.openxmlformats.org/officeDocument/2006/relationships/theme" Target="../theme/theme37.xml"/><Relationship Id="rId4" Type="http://schemas.openxmlformats.org/officeDocument/2006/relationships/slideLayout" Target="../slideLayouts/slideLayout358.xml"/><Relationship Id="rId9" Type="http://schemas.openxmlformats.org/officeDocument/2006/relationships/slideLayout" Target="../slideLayouts/slideLayout363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theme" Target="../theme/theme38.xml"/><Relationship Id="rId3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70.xml"/><Relationship Id="rId2" Type="http://schemas.openxmlformats.org/officeDocument/2006/relationships/slideLayout" Target="../slideLayouts/slideLayout365.xml"/><Relationship Id="rId1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7.xml"/><Relationship Id="rId9" Type="http://schemas.openxmlformats.org/officeDocument/2006/relationships/image" Target="../media/image17.png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3.xml"/><Relationship Id="rId7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72.xml"/><Relationship Id="rId1" Type="http://schemas.openxmlformats.org/officeDocument/2006/relationships/slideLayout" Target="../slideLayouts/slideLayout371.xml"/><Relationship Id="rId6" Type="http://schemas.openxmlformats.org/officeDocument/2006/relationships/slideLayout" Target="../slideLayouts/slideLayout376.xml"/><Relationship Id="rId5" Type="http://schemas.openxmlformats.org/officeDocument/2006/relationships/slideLayout" Target="../slideLayouts/slideLayout375.xml"/><Relationship Id="rId10" Type="http://schemas.openxmlformats.org/officeDocument/2006/relationships/image" Target="../media/image47.png"/><Relationship Id="rId4" Type="http://schemas.openxmlformats.org/officeDocument/2006/relationships/slideLayout" Target="../slideLayouts/slideLayout374.xml"/><Relationship Id="rId9" Type="http://schemas.openxmlformats.org/officeDocument/2006/relationships/theme" Target="../theme/theme3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6.xml"/><Relationship Id="rId3" Type="http://schemas.openxmlformats.org/officeDocument/2006/relationships/slideLayout" Target="../slideLayouts/slideLayout381.xml"/><Relationship Id="rId7" Type="http://schemas.openxmlformats.org/officeDocument/2006/relationships/slideLayout" Target="../slideLayouts/slideLayout385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80.xml"/><Relationship Id="rId1" Type="http://schemas.openxmlformats.org/officeDocument/2006/relationships/slideLayout" Target="../slideLayouts/slideLayout379.xml"/><Relationship Id="rId6" Type="http://schemas.openxmlformats.org/officeDocument/2006/relationships/slideLayout" Target="../slideLayouts/slideLayout384.xml"/><Relationship Id="rId11" Type="http://schemas.openxmlformats.org/officeDocument/2006/relationships/theme" Target="../theme/theme40.xml"/><Relationship Id="rId5" Type="http://schemas.openxmlformats.org/officeDocument/2006/relationships/slideLayout" Target="../slideLayouts/slideLayout383.xml"/><Relationship Id="rId10" Type="http://schemas.openxmlformats.org/officeDocument/2006/relationships/slideLayout" Target="../slideLayouts/slideLayout388.xml"/><Relationship Id="rId4" Type="http://schemas.openxmlformats.org/officeDocument/2006/relationships/slideLayout" Target="../slideLayouts/slideLayout382.xml"/><Relationship Id="rId9" Type="http://schemas.openxmlformats.org/officeDocument/2006/relationships/slideLayout" Target="../slideLayouts/slideLayout387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6.xml"/><Relationship Id="rId13" Type="http://schemas.openxmlformats.org/officeDocument/2006/relationships/slideLayout" Target="../slideLayouts/slideLayout40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91.xml"/><Relationship Id="rId7" Type="http://schemas.openxmlformats.org/officeDocument/2006/relationships/slideLayout" Target="../slideLayouts/slideLayout395.xml"/><Relationship Id="rId12" Type="http://schemas.openxmlformats.org/officeDocument/2006/relationships/slideLayout" Target="../slideLayouts/slideLayout400.xml"/><Relationship Id="rId17" Type="http://schemas.openxmlformats.org/officeDocument/2006/relationships/theme" Target="../theme/theme41.xml"/><Relationship Id="rId2" Type="http://schemas.openxmlformats.org/officeDocument/2006/relationships/slideLayout" Target="../slideLayouts/slideLayout390.xml"/><Relationship Id="rId16" Type="http://schemas.openxmlformats.org/officeDocument/2006/relationships/slideLayout" Target="../slideLayouts/slideLayout404.xml"/><Relationship Id="rId1" Type="http://schemas.openxmlformats.org/officeDocument/2006/relationships/slideLayout" Target="../slideLayouts/slideLayout389.xml"/><Relationship Id="rId6" Type="http://schemas.openxmlformats.org/officeDocument/2006/relationships/slideLayout" Target="../slideLayouts/slideLayout394.xml"/><Relationship Id="rId11" Type="http://schemas.openxmlformats.org/officeDocument/2006/relationships/slideLayout" Target="../slideLayouts/slideLayout399.xml"/><Relationship Id="rId5" Type="http://schemas.openxmlformats.org/officeDocument/2006/relationships/slideLayout" Target="../slideLayouts/slideLayout393.xml"/><Relationship Id="rId15" Type="http://schemas.openxmlformats.org/officeDocument/2006/relationships/slideLayout" Target="../slideLayouts/slideLayout403.xml"/><Relationship Id="rId10" Type="http://schemas.openxmlformats.org/officeDocument/2006/relationships/slideLayout" Target="../slideLayouts/slideLayout398.xml"/><Relationship Id="rId4" Type="http://schemas.openxmlformats.org/officeDocument/2006/relationships/slideLayout" Target="../slideLayouts/slideLayout392.xml"/><Relationship Id="rId9" Type="http://schemas.openxmlformats.org/officeDocument/2006/relationships/slideLayout" Target="../slideLayouts/slideLayout397.xml"/><Relationship Id="rId14" Type="http://schemas.openxmlformats.org/officeDocument/2006/relationships/slideLayout" Target="../slideLayouts/slideLayout402.xml"/></Relationships>
</file>

<file path=ppt/slideMasters/_rels/slideMaster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7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406.xml"/><Relationship Id="rId1" Type="http://schemas.openxmlformats.org/officeDocument/2006/relationships/slideLayout" Target="../slideLayouts/slideLayout405.xml"/><Relationship Id="rId6" Type="http://schemas.openxmlformats.org/officeDocument/2006/relationships/theme" Target="../theme/theme42.xml"/><Relationship Id="rId5" Type="http://schemas.openxmlformats.org/officeDocument/2006/relationships/slideLayout" Target="../slideLayouts/slideLayout409.xml"/><Relationship Id="rId4" Type="http://schemas.openxmlformats.org/officeDocument/2006/relationships/slideLayout" Target="../slideLayouts/slideLayout408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theme" Target="../theme/theme43.xml"/><Relationship Id="rId3" Type="http://schemas.openxmlformats.org/officeDocument/2006/relationships/slideLayout" Target="../slideLayouts/slideLayout412.xml"/><Relationship Id="rId7" Type="http://schemas.openxmlformats.org/officeDocument/2006/relationships/slideLayout" Target="../slideLayouts/slideLayout416.xml"/><Relationship Id="rId2" Type="http://schemas.openxmlformats.org/officeDocument/2006/relationships/slideLayout" Target="../slideLayouts/slideLayout411.xml"/><Relationship Id="rId1" Type="http://schemas.openxmlformats.org/officeDocument/2006/relationships/slideLayout" Target="../slideLayouts/slideLayout410.xml"/><Relationship Id="rId6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14.xml"/><Relationship Id="rId4" Type="http://schemas.openxmlformats.org/officeDocument/2006/relationships/slideLayout" Target="../slideLayouts/slideLayout413.xml"/><Relationship Id="rId9" Type="http://schemas.openxmlformats.org/officeDocument/2006/relationships/image" Target="../media/image17.png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4.xml"/><Relationship Id="rId3" Type="http://schemas.openxmlformats.org/officeDocument/2006/relationships/slideLayout" Target="../slideLayouts/slideLayout419.xml"/><Relationship Id="rId7" Type="http://schemas.openxmlformats.org/officeDocument/2006/relationships/slideLayout" Target="../slideLayouts/slideLayout423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418.xml"/><Relationship Id="rId1" Type="http://schemas.openxmlformats.org/officeDocument/2006/relationships/slideLayout" Target="../slideLayouts/slideLayout417.xml"/><Relationship Id="rId6" Type="http://schemas.openxmlformats.org/officeDocument/2006/relationships/slideLayout" Target="../slideLayouts/slideLayout422.xml"/><Relationship Id="rId11" Type="http://schemas.openxmlformats.org/officeDocument/2006/relationships/theme" Target="../theme/theme44.xml"/><Relationship Id="rId5" Type="http://schemas.openxmlformats.org/officeDocument/2006/relationships/slideLayout" Target="../slideLayouts/slideLayout421.xml"/><Relationship Id="rId10" Type="http://schemas.openxmlformats.org/officeDocument/2006/relationships/slideLayout" Target="../slideLayouts/slideLayout426.xml"/><Relationship Id="rId4" Type="http://schemas.openxmlformats.org/officeDocument/2006/relationships/slideLayout" Target="../slideLayouts/slideLayout420.xml"/><Relationship Id="rId9" Type="http://schemas.openxmlformats.org/officeDocument/2006/relationships/slideLayout" Target="../slideLayouts/slideLayout425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4.xml"/><Relationship Id="rId13" Type="http://schemas.openxmlformats.org/officeDocument/2006/relationships/slideLayout" Target="../slideLayouts/slideLayout439.xml"/><Relationship Id="rId3" Type="http://schemas.openxmlformats.org/officeDocument/2006/relationships/slideLayout" Target="../slideLayouts/slideLayout429.xml"/><Relationship Id="rId7" Type="http://schemas.openxmlformats.org/officeDocument/2006/relationships/slideLayout" Target="../slideLayouts/slideLayout433.xml"/><Relationship Id="rId12" Type="http://schemas.openxmlformats.org/officeDocument/2006/relationships/slideLayout" Target="../slideLayouts/slideLayout438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428.xml"/><Relationship Id="rId16" Type="http://schemas.openxmlformats.org/officeDocument/2006/relationships/theme" Target="../theme/theme45.xml"/><Relationship Id="rId1" Type="http://schemas.openxmlformats.org/officeDocument/2006/relationships/slideLayout" Target="../slideLayouts/slideLayout427.xml"/><Relationship Id="rId6" Type="http://schemas.openxmlformats.org/officeDocument/2006/relationships/slideLayout" Target="../slideLayouts/slideLayout432.xml"/><Relationship Id="rId11" Type="http://schemas.openxmlformats.org/officeDocument/2006/relationships/slideLayout" Target="../slideLayouts/slideLayout437.xml"/><Relationship Id="rId5" Type="http://schemas.openxmlformats.org/officeDocument/2006/relationships/slideLayout" Target="../slideLayouts/slideLayout431.xml"/><Relationship Id="rId15" Type="http://schemas.openxmlformats.org/officeDocument/2006/relationships/slideLayout" Target="../slideLayouts/slideLayout441.xml"/><Relationship Id="rId10" Type="http://schemas.openxmlformats.org/officeDocument/2006/relationships/slideLayout" Target="../slideLayouts/slideLayout436.xml"/><Relationship Id="rId4" Type="http://schemas.openxmlformats.org/officeDocument/2006/relationships/slideLayout" Target="../slideLayouts/slideLayout430.xml"/><Relationship Id="rId9" Type="http://schemas.openxmlformats.org/officeDocument/2006/relationships/slideLayout" Target="../slideLayouts/slideLayout435.xml"/><Relationship Id="rId14" Type="http://schemas.openxmlformats.org/officeDocument/2006/relationships/slideLayout" Target="../slideLayouts/slideLayout440.xml"/></Relationships>
</file>

<file path=ppt/slideMasters/_rels/slideMaster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4.xml"/><Relationship Id="rId2" Type="http://schemas.openxmlformats.org/officeDocument/2006/relationships/slideLayout" Target="../slideLayouts/slideLayout443.xml"/><Relationship Id="rId1" Type="http://schemas.openxmlformats.org/officeDocument/2006/relationships/slideLayout" Target="../slideLayouts/slideLayout442.xml"/><Relationship Id="rId5" Type="http://schemas.openxmlformats.org/officeDocument/2006/relationships/image" Target="../media/image17.png"/><Relationship Id="rId4" Type="http://schemas.openxmlformats.org/officeDocument/2006/relationships/theme" Target="../theme/theme46.xml"/></Relationships>
</file>

<file path=ppt/slideMasters/_rels/slideMaster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46.xml"/><Relationship Id="rId1" Type="http://schemas.openxmlformats.org/officeDocument/2006/relationships/slideLayout" Target="../slideLayouts/slideLayout445.xml"/><Relationship Id="rId6" Type="http://schemas.openxmlformats.org/officeDocument/2006/relationships/image" Target="../media/image1.png"/><Relationship Id="rId5" Type="http://schemas.openxmlformats.org/officeDocument/2006/relationships/theme" Target="../theme/theme47.xml"/><Relationship Id="rId4" Type="http://schemas.openxmlformats.org/officeDocument/2006/relationships/slideLayout" Target="../slideLayouts/slideLayout448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6.xml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451.xml"/><Relationship Id="rId7" Type="http://schemas.openxmlformats.org/officeDocument/2006/relationships/slideLayout" Target="../slideLayouts/slideLayout455.xml"/><Relationship Id="rId12" Type="http://schemas.openxmlformats.org/officeDocument/2006/relationships/theme" Target="../theme/theme48.xml"/><Relationship Id="rId2" Type="http://schemas.openxmlformats.org/officeDocument/2006/relationships/slideLayout" Target="../slideLayouts/slideLayout450.xml"/><Relationship Id="rId1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9.xml"/><Relationship Id="rId5" Type="http://schemas.openxmlformats.org/officeDocument/2006/relationships/slideLayout" Target="../slideLayouts/slideLayout453.xml"/><Relationship Id="rId10" Type="http://schemas.openxmlformats.org/officeDocument/2006/relationships/slideLayout" Target="../slideLayouts/slideLayout458.xml"/><Relationship Id="rId4" Type="http://schemas.openxmlformats.org/officeDocument/2006/relationships/slideLayout" Target="../slideLayouts/slideLayout452.xml"/><Relationship Id="rId9" Type="http://schemas.openxmlformats.org/officeDocument/2006/relationships/slideLayout" Target="../slideLayouts/slideLayout457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7.xml"/><Relationship Id="rId3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6.xml"/><Relationship Id="rId2" Type="http://schemas.openxmlformats.org/officeDocument/2006/relationships/slideLayout" Target="../slideLayouts/slideLayout461.xml"/><Relationship Id="rId1" Type="http://schemas.openxmlformats.org/officeDocument/2006/relationships/slideLayout" Target="../slideLayouts/slideLayout460.xml"/><Relationship Id="rId6" Type="http://schemas.openxmlformats.org/officeDocument/2006/relationships/slideLayout" Target="../slideLayouts/slideLayout465.xml"/><Relationship Id="rId5" Type="http://schemas.openxmlformats.org/officeDocument/2006/relationships/slideLayout" Target="../slideLayouts/slideLayout464.xml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463.xml"/><Relationship Id="rId9" Type="http://schemas.openxmlformats.org/officeDocument/2006/relationships/theme" Target="../theme/theme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5.xml"/><Relationship Id="rId13" Type="http://schemas.openxmlformats.org/officeDocument/2006/relationships/slideLayout" Target="../slideLayouts/slideLayout480.xml"/><Relationship Id="rId3" Type="http://schemas.openxmlformats.org/officeDocument/2006/relationships/slideLayout" Target="../slideLayouts/slideLayout470.xml"/><Relationship Id="rId7" Type="http://schemas.openxmlformats.org/officeDocument/2006/relationships/slideLayout" Target="../slideLayouts/slideLayout474.xml"/><Relationship Id="rId12" Type="http://schemas.openxmlformats.org/officeDocument/2006/relationships/slideLayout" Target="../slideLayouts/slideLayout479.xml"/><Relationship Id="rId2" Type="http://schemas.openxmlformats.org/officeDocument/2006/relationships/slideLayout" Target="../slideLayouts/slideLayout469.xml"/><Relationship Id="rId1" Type="http://schemas.openxmlformats.org/officeDocument/2006/relationships/slideLayout" Target="../slideLayouts/slideLayout468.xml"/><Relationship Id="rId6" Type="http://schemas.openxmlformats.org/officeDocument/2006/relationships/slideLayout" Target="../slideLayouts/slideLayout473.xml"/><Relationship Id="rId11" Type="http://schemas.openxmlformats.org/officeDocument/2006/relationships/slideLayout" Target="../slideLayouts/slideLayout478.xml"/><Relationship Id="rId5" Type="http://schemas.openxmlformats.org/officeDocument/2006/relationships/slideLayout" Target="../slideLayouts/slideLayout472.xml"/><Relationship Id="rId10" Type="http://schemas.openxmlformats.org/officeDocument/2006/relationships/slideLayout" Target="../slideLayouts/slideLayout477.xml"/><Relationship Id="rId4" Type="http://schemas.openxmlformats.org/officeDocument/2006/relationships/slideLayout" Target="../slideLayouts/slideLayout471.xml"/><Relationship Id="rId9" Type="http://schemas.openxmlformats.org/officeDocument/2006/relationships/slideLayout" Target="../slideLayouts/slideLayout476.xml"/><Relationship Id="rId14" Type="http://schemas.openxmlformats.org/officeDocument/2006/relationships/theme" Target="../theme/theme50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8.xml"/><Relationship Id="rId13" Type="http://schemas.openxmlformats.org/officeDocument/2006/relationships/theme" Target="../theme/theme51.xml"/><Relationship Id="rId3" Type="http://schemas.openxmlformats.org/officeDocument/2006/relationships/slideLayout" Target="../slideLayouts/slideLayout483.xml"/><Relationship Id="rId7" Type="http://schemas.openxmlformats.org/officeDocument/2006/relationships/slideLayout" Target="../slideLayouts/slideLayout487.xml"/><Relationship Id="rId12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82.xml"/><Relationship Id="rId1" Type="http://schemas.openxmlformats.org/officeDocument/2006/relationships/slideLayout" Target="../slideLayouts/slideLayout481.xml"/><Relationship Id="rId6" Type="http://schemas.openxmlformats.org/officeDocument/2006/relationships/slideLayout" Target="../slideLayouts/slideLayout486.xml"/><Relationship Id="rId11" Type="http://schemas.openxmlformats.org/officeDocument/2006/relationships/slideLayout" Target="../slideLayouts/slideLayout491.xml"/><Relationship Id="rId5" Type="http://schemas.openxmlformats.org/officeDocument/2006/relationships/slideLayout" Target="../slideLayouts/slideLayout485.xml"/><Relationship Id="rId10" Type="http://schemas.openxmlformats.org/officeDocument/2006/relationships/slideLayout" Target="../slideLayouts/slideLayout490.xml"/><Relationship Id="rId4" Type="http://schemas.openxmlformats.org/officeDocument/2006/relationships/slideLayout" Target="../slideLayouts/slideLayout484.xml"/><Relationship Id="rId9" Type="http://schemas.openxmlformats.org/officeDocument/2006/relationships/slideLayout" Target="../slideLayouts/slideLayout489.xml"/><Relationship Id="rId14" Type="http://schemas.openxmlformats.org/officeDocument/2006/relationships/image" Target="../media/image1.png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theme" Target="../theme/theme52.xml"/><Relationship Id="rId3" Type="http://schemas.openxmlformats.org/officeDocument/2006/relationships/slideLayout" Target="../slideLayouts/slideLayout495.xml"/><Relationship Id="rId7" Type="http://schemas.openxmlformats.org/officeDocument/2006/relationships/slideLayout" Target="../slideLayouts/slideLayout499.xml"/><Relationship Id="rId2" Type="http://schemas.openxmlformats.org/officeDocument/2006/relationships/slideLayout" Target="../slideLayouts/slideLayout494.xml"/><Relationship Id="rId1" Type="http://schemas.openxmlformats.org/officeDocument/2006/relationships/slideLayout" Target="../slideLayouts/slideLayout493.xml"/><Relationship Id="rId6" Type="http://schemas.openxmlformats.org/officeDocument/2006/relationships/slideLayout" Target="../slideLayouts/slideLayout498.xml"/><Relationship Id="rId5" Type="http://schemas.openxmlformats.org/officeDocument/2006/relationships/slideLayout" Target="../slideLayouts/slideLayout497.xml"/><Relationship Id="rId4" Type="http://schemas.openxmlformats.org/officeDocument/2006/relationships/slideLayout" Target="../slideLayouts/slideLayout496.xml"/><Relationship Id="rId9" Type="http://schemas.openxmlformats.org/officeDocument/2006/relationships/image" Target="../media/image24.png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theme" Target="../theme/theme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image" Target="../media/image14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1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slide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57000" y="4815927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GB" sz="800" dirty="0">
                <a:solidFill>
                  <a:srgbClr val="001135"/>
                </a:solidFill>
                <a:ea typeface="Nokia Pure Text Light" panose="020B0403020202020204" pitchFamily="34" charset="0"/>
                <a:cs typeface="Arial" charset="0"/>
              </a:rPr>
              <a:t>© Nokia 2017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419102" y="4816090"/>
            <a:ext cx="144462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001135"/>
                </a:solidFill>
                <a:ea typeface="Nokia Pure Text Light" panose="020B0403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sz="1000" dirty="0">
              <a:solidFill>
                <a:srgbClr val="001135"/>
              </a:solidFill>
              <a:ea typeface="Nokia Pure Text Light" panose="020B04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77" y="4652838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966" r:id="rId5"/>
    <p:sldLayoutId id="2147483971" r:id="rId6"/>
  </p:sldLayoutIdLst>
  <p:hf sldNum="0" hdr="0" dt="0"/>
  <p:txStyles>
    <p:titleStyle>
      <a:lvl1pPr algn="l" defTabSz="914378" rtl="0" eaLnBrk="1" latinLnBrk="0" hangingPunct="1">
        <a:spcBef>
          <a:spcPct val="0"/>
        </a:spcBef>
        <a:buNone/>
        <a:defRPr sz="2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sz="1800" dirty="0">
              <a:solidFill>
                <a:srgbClr val="124191"/>
              </a:solidFill>
              <a:latin typeface="Nokia Pure Headline Light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sz="1800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sz="1800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sz="1800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sz="1800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sz="1800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sz="1800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sz="1800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sz="1800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6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0" y="-352425"/>
            <a:ext cx="9144000" cy="23301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defTabSz="761981" eaLnBrk="0" hangingPunct="0">
              <a:lnSpc>
                <a:spcPct val="90000"/>
              </a:lnSpc>
              <a:spcBef>
                <a:spcPct val="50000"/>
              </a:spcBef>
              <a:buClr>
                <a:srgbClr val="00C9FF"/>
              </a:buClr>
              <a:defRPr/>
            </a:pPr>
            <a:r>
              <a:rPr lang="en-US" sz="1000" dirty="0">
                <a:solidFill>
                  <a:srgbClr val="FFFFFF"/>
                </a:solidFill>
              </a:rPr>
              <a:t>To change the document information in the footer, press [Alt + F8] and use the “FORM“</a:t>
            </a:r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9" y="5208589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35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1" y="5208589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35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9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32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US" sz="500" b="1" dirty="0">
                <a:solidFill>
                  <a:srgbClr val="FFFFFF"/>
                </a:solidFill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en-US" sz="500" b="1" dirty="0">
                <a:solidFill>
                  <a:srgbClr val="FFFFFF"/>
                </a:solidFill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en-US" sz="500" b="1" dirty="0">
                <a:solidFill>
                  <a:srgbClr val="FFFFFF"/>
                </a:solidFill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9" y="5208589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35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6" y="5208589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35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1" y="5208589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35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and </a:t>
            </a:r>
            <a: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  <a:t>background</a:t>
            </a:r>
            <a:r>
              <a:rPr lang="en-GB" sz="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9" y="5208589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35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1" y="5208589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35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9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32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1" y="5208589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35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GB" sz="5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Date Placeholder 3"/>
          <p:cNvSpPr txBox="1">
            <a:spLocks/>
          </p:cNvSpPr>
          <p:nvPr/>
        </p:nvSpPr>
        <p:spPr>
          <a:xfrm>
            <a:off x="722314" y="4643439"/>
            <a:ext cx="687387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FEF4778-5275-AF44-A3A2-413C53D52084}" type="datetime1">
              <a:rPr lang="en-GB" sz="800" smtClean="0">
                <a:solidFill>
                  <a:srgbClr val="68717A"/>
                </a:solidFill>
                <a:cs typeface="Arial" panose="020B0604020202020204" pitchFamily="34" charset="0"/>
              </a:rPr>
              <a:pPr>
                <a:defRPr/>
              </a:pPr>
              <a:t>08/09/2019</a:t>
            </a:fld>
            <a:endParaRPr lang="en-GB" sz="800" dirty="0">
              <a:solidFill>
                <a:srgbClr val="68717A"/>
              </a:solidFill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33388" y="4643439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182688-34E5-4CE3-92E4-C88AA8BD9750}" type="slidenum">
              <a:rPr lang="en-GB" sz="800" smtClean="0">
                <a:solidFill>
                  <a:srgbClr val="68717A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sz="1000" dirty="0">
              <a:solidFill>
                <a:srgbClr val="68717A"/>
              </a:solidFill>
              <a:cs typeface="Arial" panose="020B0604020202020204" pitchFamily="34" charset="0"/>
            </a:endParaRPr>
          </a:p>
        </p:txBody>
      </p:sp>
      <p:pic>
        <p:nvPicPr>
          <p:cNvPr id="1050" name="Picture 1"/>
          <p:cNvPicPr>
            <a:picLocks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959726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432001" y="4787901"/>
            <a:ext cx="6078537" cy="1231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68717A"/>
                </a:solidFill>
                <a:cs typeface="Arial" charset="0"/>
              </a:rPr>
              <a:t>Nokia 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4536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2" r:id="rId1"/>
    <p:sldLayoutId id="2147484153" r:id="rId2"/>
    <p:sldLayoutId id="2147484154" r:id="rId3"/>
    <p:sldLayoutId id="2147484155" r:id="rId4"/>
    <p:sldLayoutId id="2147484156" r:id="rId5"/>
    <p:sldLayoutId id="2147484157" r:id="rId6"/>
    <p:sldLayoutId id="2147484158" r:id="rId7"/>
    <p:sldLayoutId id="2147484161" r:id="rId8"/>
    <p:sldLayoutId id="2147484162" r:id="rId9"/>
  </p:sldLayoutIdLst>
  <p:hf sldNum="0" hdr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+mj-lt"/>
          <a:ea typeface="ヒラギノ角ゴ Pro W3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378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3" indent="-230183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77" indent="-228594" algn="l" defTabSz="457189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196" indent="-225419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791" indent="-228594" algn="l" defTabSz="457189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2972" indent="-230183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slide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7000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dirty="0">
                <a:solidFill>
                  <a:srgbClr val="001135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© 2016 Nokia</a:t>
            </a:r>
          </a:p>
        </p:txBody>
      </p:sp>
      <p:sp>
        <p:nvSpPr>
          <p:cNvPr id="21" name="Slide Number Placeholder 5"/>
          <p:cNvSpPr txBox="1">
            <a:spLocks/>
          </p:cNvSpPr>
          <p:nvPr/>
        </p:nvSpPr>
        <p:spPr>
          <a:xfrm>
            <a:off x="419102" y="4816800"/>
            <a:ext cx="144462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245D3D-131A-47D1-B100-B33219007AD2}" type="slidenum">
              <a:rPr lang="en-GB" sz="800" smtClean="0">
                <a:solidFill>
                  <a:srgbClr val="001135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dirty="0">
              <a:solidFill>
                <a:srgbClr val="001135"/>
              </a:solidFill>
              <a:latin typeface="Arial" panose="020B0604020202020204" pitchFamily="34" charset="0"/>
              <a:ea typeface="Nokia Pure Text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1135"/>
                </a:solidFill>
              </a:rPr>
              <a:t>&lt;Change information classification in footer&gt;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77" y="4652838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9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2" r:id="rId7"/>
    <p:sldLayoutId id="2147484174" r:id="rId8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5"/>
          <p:cNvSpPr txBox="1">
            <a:spLocks/>
          </p:cNvSpPr>
          <p:nvPr/>
        </p:nvSpPr>
        <p:spPr>
          <a:xfrm>
            <a:off x="394638" y="4816800"/>
            <a:ext cx="144462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7000" y="4816963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GB" sz="800" dirty="0">
                <a:solidFill>
                  <a:schemeClr val="tx2"/>
                </a:solidFill>
                <a:latin typeface="+mn-lt"/>
                <a:cs typeface="Arial" charset="0"/>
              </a:rPr>
              <a:t>© 2017 Nokia</a:t>
            </a:r>
          </a:p>
        </p:txBody>
      </p:sp>
      <p:sp>
        <p:nvSpPr>
          <p:cNvPr id="3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Nokia Internal Use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00" y="4806000"/>
            <a:ext cx="691200" cy="111597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17600" y="280988"/>
            <a:ext cx="8308800" cy="30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20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0" kern="1200">
          <a:solidFill>
            <a:schemeClr val="tx1"/>
          </a:solidFill>
          <a:latin typeface="+mj-lt"/>
          <a:ea typeface="Nokia Pure Headline Ultra Light" panose="020B0204020202020204" pitchFamily="34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5"/>
          <p:cNvSpPr txBox="1">
            <a:spLocks/>
          </p:cNvSpPr>
          <p:nvPr/>
        </p:nvSpPr>
        <p:spPr>
          <a:xfrm>
            <a:off x="394638" y="4816090"/>
            <a:ext cx="144462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sz="1000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7000" y="4816089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GB" sz="800" dirty="0">
                <a:solidFill>
                  <a:schemeClr val="tx2"/>
                </a:solidFill>
                <a:latin typeface="+mn-lt"/>
                <a:cs typeface="Arial" charset="0"/>
              </a:rPr>
              <a:t>© 2017 Nokia</a:t>
            </a:r>
          </a:p>
        </p:txBody>
      </p:sp>
      <p:sp>
        <p:nvSpPr>
          <p:cNvPr id="3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Nokia Internal Use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00" y="4806001"/>
            <a:ext cx="691200" cy="111597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17600" y="280988"/>
            <a:ext cx="8308800" cy="30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9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</p:sldLayoutIdLst>
  <p:hf sldNum="0" hd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2000" b="0" kern="1200">
          <a:solidFill>
            <a:schemeClr val="tx1"/>
          </a:solidFill>
          <a:latin typeface="+mj-lt"/>
          <a:ea typeface="Nokia Pure Headline Ultra Light" panose="020B0204020202020204" pitchFamily="34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378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3" indent="-230183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777" indent="-228594" algn="l" defTabSz="457189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4196" indent="-225419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791" indent="-228594" algn="l" defTabSz="457189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2972" indent="-230183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5"/>
          <p:cNvSpPr txBox="1">
            <a:spLocks/>
          </p:cNvSpPr>
          <p:nvPr/>
        </p:nvSpPr>
        <p:spPr>
          <a:xfrm>
            <a:off x="394638" y="4816090"/>
            <a:ext cx="144462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sz="1000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7000" y="4816089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GB" sz="800" dirty="0">
                <a:solidFill>
                  <a:schemeClr val="tx2"/>
                </a:solidFill>
                <a:latin typeface="+mn-lt"/>
                <a:cs typeface="Arial" charset="0"/>
              </a:rPr>
              <a:t>© 2017 Nokia</a:t>
            </a:r>
          </a:p>
        </p:txBody>
      </p:sp>
      <p:sp>
        <p:nvSpPr>
          <p:cNvPr id="3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Nokia Internal Use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00" y="4806001"/>
            <a:ext cx="691200" cy="111597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17600" y="280988"/>
            <a:ext cx="8308800" cy="30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</p:sldLayoutIdLst>
  <p:hf sldNum="0" hd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2000" b="0" kern="1200">
          <a:solidFill>
            <a:schemeClr val="tx1"/>
          </a:solidFill>
          <a:latin typeface="+mj-lt"/>
          <a:ea typeface="Nokia Pure Headline Ultra Light" panose="020B0204020202020204" pitchFamily="34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378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3" indent="-230183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777" indent="-228594" algn="l" defTabSz="457189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4196" indent="-225419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791" indent="-228594" algn="l" defTabSz="457189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2972" indent="-230183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5"/>
          <p:cNvSpPr txBox="1">
            <a:spLocks/>
          </p:cNvSpPr>
          <p:nvPr/>
        </p:nvSpPr>
        <p:spPr>
          <a:xfrm>
            <a:off x="394638" y="4816800"/>
            <a:ext cx="144462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7000" y="4816963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GB" sz="800" dirty="0">
                <a:solidFill>
                  <a:schemeClr val="tx2"/>
                </a:solidFill>
                <a:latin typeface="+mn-lt"/>
                <a:cs typeface="Arial" charset="0"/>
              </a:rPr>
              <a:t>© 2018 Nokia</a:t>
            </a:r>
          </a:p>
        </p:txBody>
      </p:sp>
      <p:sp>
        <p:nvSpPr>
          <p:cNvPr id="3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Nokia Internal Use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00" y="4806000"/>
            <a:ext cx="691200" cy="111597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17600" y="280988"/>
            <a:ext cx="8308800" cy="30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5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249" r:id="rId7"/>
    <p:sldLayoutId id="2147484250" r:id="rId8"/>
    <p:sldLayoutId id="2147484251" r:id="rId9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0" kern="1200">
          <a:solidFill>
            <a:schemeClr val="tx1"/>
          </a:solidFill>
          <a:latin typeface="+mj-lt"/>
          <a:ea typeface="Nokia Pure Headline Ultra Light" panose="020B0204020202020204" pitchFamily="34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5"/>
          <p:cNvSpPr txBox="1">
            <a:spLocks/>
          </p:cNvSpPr>
          <p:nvPr/>
        </p:nvSpPr>
        <p:spPr>
          <a:xfrm>
            <a:off x="394638" y="4816089"/>
            <a:ext cx="144462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sz="1000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7000" y="4816089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GB" sz="800" dirty="0">
                <a:solidFill>
                  <a:schemeClr val="tx2"/>
                </a:solidFill>
                <a:latin typeface="+mn-lt"/>
                <a:cs typeface="Arial" charset="0"/>
              </a:rPr>
              <a:t>© 2017 Nokia</a:t>
            </a:r>
          </a:p>
        </p:txBody>
      </p:sp>
      <p:sp>
        <p:nvSpPr>
          <p:cNvPr id="3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Nokia Internal Use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00" y="4806001"/>
            <a:ext cx="691200" cy="111597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17600" y="280988"/>
            <a:ext cx="8308800" cy="30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5289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6" r:id="rId4"/>
    <p:sldLayoutId id="2147484267" r:id="rId5"/>
    <p:sldLayoutId id="2147484268" r:id="rId6"/>
    <p:sldLayoutId id="2147484269" r:id="rId7"/>
    <p:sldLayoutId id="2147484270" r:id="rId8"/>
    <p:sldLayoutId id="2147484271" r:id="rId9"/>
    <p:sldLayoutId id="2147484272" r:id="rId10"/>
  </p:sldLayoutIdLst>
  <p:hf sldNum="0" hd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2000" b="0" kern="1200">
          <a:solidFill>
            <a:schemeClr val="tx1"/>
          </a:solidFill>
          <a:latin typeface="+mj-lt"/>
          <a:ea typeface="Nokia Pure Headline Ultra Light" panose="020B0204020202020204" pitchFamily="34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378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3" indent="-230183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777" indent="-228594" algn="l" defTabSz="457189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4196" indent="-225419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791" indent="-228594" algn="l" defTabSz="457189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2972" indent="-230183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dirty="0">
              <a:solidFill>
                <a:srgbClr val="124191"/>
              </a:solidFill>
              <a:latin typeface="Nokia Pure Headline Light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and </a:t>
            </a: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background</a:t>
            </a:r>
            <a:r>
              <a:rPr lang="en-GB" sz="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 dirty="0">
              <a:solidFill>
                <a:srgbClr val="FFFFFF"/>
              </a:solidFill>
              <a:latin typeface="Nokia Pure Text Ligh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GB" sz="5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50" name="Picture 1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59725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 userDrawn="1"/>
        </p:nvSpPr>
        <p:spPr>
          <a:xfrm>
            <a:off x="657000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000000"/>
                </a:solidFill>
                <a:latin typeface="Nokia Pure Text"/>
                <a:ea typeface="Nokia Pure Text Light" panose="020B0403020202020204" pitchFamily="34" charset="0"/>
                <a:cs typeface="Arial" charset="0"/>
              </a:rPr>
              <a:t>© </a:t>
            </a:r>
            <a:r>
              <a:rPr lang="en-GB" sz="800" dirty="0">
                <a:solidFill>
                  <a:srgbClr val="000000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Nokia</a:t>
            </a:r>
            <a:r>
              <a:rPr lang="en-GB" sz="800" dirty="0">
                <a:solidFill>
                  <a:srgbClr val="000000"/>
                </a:solidFill>
                <a:latin typeface="Nokia Pure Text"/>
                <a:ea typeface="Nokia Pure Text Light" panose="020B0403020202020204" pitchFamily="34" charset="0"/>
                <a:cs typeface="Arial" charset="0"/>
              </a:rPr>
              <a:t> 2016</a:t>
            </a:r>
          </a:p>
        </p:txBody>
      </p:sp>
      <p:sp>
        <p:nvSpPr>
          <p:cNvPr id="29" name="Slide Number Placeholder 5"/>
          <p:cNvSpPr txBox="1">
            <a:spLocks/>
          </p:cNvSpPr>
          <p:nvPr userDrawn="1"/>
        </p:nvSpPr>
        <p:spPr>
          <a:xfrm>
            <a:off x="419102" y="4816800"/>
            <a:ext cx="144462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1245D3D-131A-47D1-B100-B33219007AD2}" type="slidenum">
              <a:rPr lang="en-GB" sz="800" smtClean="0">
                <a:solidFill>
                  <a:srgbClr val="000000"/>
                </a:solidFill>
                <a:latin typeface="Nokia Pure Text"/>
                <a:ea typeface="Nokia Pure Text Light" panose="020B0403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>
              <a:solidFill>
                <a:srgbClr val="000000"/>
              </a:solidFill>
              <a:latin typeface="Nokia Pure Text"/>
              <a:ea typeface="Nokia Pure Text Light" panose="020B04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07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+mj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slide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57000" y="4815927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zh-CN" sz="800" dirty="0">
                <a:solidFill>
                  <a:schemeClr val="tx2"/>
                </a:solidFill>
                <a:latin typeface="SimSun"/>
                <a:cs typeface="SimSun"/>
              </a:rPr>
              <a:t>© 2017 Nokia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419103" y="4815927"/>
            <a:ext cx="237898" cy="12311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chemeClr val="tx2"/>
                </a:solidFill>
                <a:latin typeface="+mn-lt"/>
                <a:ea typeface="Nokia Pure Text Light" panose="020B0403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zh-CN" sz="1000" dirty="0">
              <a:solidFill>
                <a:schemeClr val="tx2"/>
              </a:solidFill>
              <a:latin typeface="SimSun"/>
              <a:ea typeface="SimSun"/>
              <a:cs typeface="SimSun"/>
            </a:endParaRPr>
          </a:p>
        </p:txBody>
      </p:sp>
      <p:sp>
        <p:nvSpPr>
          <p:cNvPr id="23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78" y="4652838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4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3" r:id="rId1"/>
    <p:sldLayoutId id="2147484334" r:id="rId2"/>
    <p:sldLayoutId id="2147484336" r:id="rId3"/>
    <p:sldLayoutId id="2147484337" r:id="rId4"/>
    <p:sldLayoutId id="2147484338" r:id="rId5"/>
    <p:sldLayoutId id="2147484339" r:id="rId6"/>
    <p:sldLayoutId id="2147484340" r:id="rId7"/>
    <p:sldLayoutId id="2147484341" r:id="rId8"/>
    <p:sldLayoutId id="2147484342" r:id="rId9"/>
    <p:sldLayoutId id="2147484343" r:id="rId10"/>
    <p:sldLayoutId id="2147484344" r:id="rId11"/>
    <p:sldLayoutId id="2147484345" r:id="rId12"/>
  </p:sldLayoutIdLst>
  <p:hf sldNum="0" hdr="0" dt="0"/>
  <p:txStyles>
    <p:titleStyle>
      <a:lvl1pPr algn="l" defTabSz="914378" rtl="0" eaLnBrk="1" latinLnBrk="0" hangingPunct="1">
        <a:spcBef>
          <a:spcPct val="0"/>
        </a:spcBef>
        <a:buNone/>
        <a:defRPr sz="2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dirty="0">
              <a:latin typeface="+mj-lt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0" y="-352425"/>
            <a:ext cx="9144000" cy="23336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defTabSz="762000" eaLnBrk="0" hangingPunct="0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defRPr/>
            </a:pPr>
            <a:r>
              <a:rPr lang="en-US" sz="1000" dirty="0">
                <a:solidFill>
                  <a:schemeClr val="tx2"/>
                </a:solidFill>
                <a:latin typeface="+mn-lt"/>
                <a:cs typeface="+mn-cs"/>
              </a:rPr>
              <a:t>To change the document information in the footer, press [Alt + F8] and use the “FORM“</a:t>
            </a:r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and </a:t>
            </a: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background</a:t>
            </a: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GB" sz="5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Date Placeholder 3"/>
          <p:cNvSpPr txBox="1">
            <a:spLocks/>
          </p:cNvSpPr>
          <p:nvPr/>
        </p:nvSpPr>
        <p:spPr>
          <a:xfrm>
            <a:off x="722313" y="4643438"/>
            <a:ext cx="687387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FEF4778-5275-AF44-A3A2-413C53D52084}" type="datetime1">
              <a:rPr lang="en-GB" sz="80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08/09/2019</a:t>
            </a:fld>
            <a:endParaRPr lang="en-GB" sz="800" dirty="0">
              <a:solidFill>
                <a:schemeClr val="bg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182688-34E5-4CE3-92E4-C88AA8BD9750}" type="slidenum">
              <a:rPr lang="en-GB" sz="80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chemeClr val="bg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03363" y="4749800"/>
            <a:ext cx="607853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GB" sz="800" dirty="0">
              <a:solidFill>
                <a:schemeClr val="bg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defRPr/>
            </a:pPr>
            <a:endParaRPr lang="en-GB" sz="800" dirty="0">
              <a:solidFill>
                <a:schemeClr val="bg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2000" y="4787900"/>
            <a:ext cx="6078537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GB" sz="800">
                <a:solidFill>
                  <a:schemeClr val="bg2"/>
                </a:solidFill>
                <a:latin typeface="+mn-lt"/>
                <a:cs typeface="Arial" charset="0"/>
              </a:rPr>
              <a:t>Confidential</a:t>
            </a:r>
            <a:endParaRPr lang="en-GB" sz="800" dirty="0">
              <a:solidFill>
                <a:schemeClr val="bg2"/>
              </a:solidFill>
              <a:latin typeface="+mn-lt"/>
              <a:cs typeface="Arial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08B09AA-CBF2-42D1-A9A7-E03CF3826F66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236" y="4726800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9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2" r:id="rId1"/>
    <p:sldLayoutId id="2147484363" r:id="rId2"/>
    <p:sldLayoutId id="2147484364" r:id="rId3"/>
    <p:sldLayoutId id="2147484365" r:id="rId4"/>
    <p:sldLayoutId id="2147484366" r:id="rId5"/>
    <p:sldLayoutId id="2147484367" r:id="rId6"/>
    <p:sldLayoutId id="2147484368" r:id="rId7"/>
    <p:sldLayoutId id="2147484369" r:id="rId8"/>
    <p:sldLayoutId id="2147484370" r:id="rId9"/>
    <p:sldLayoutId id="2147484371" r:id="rId10"/>
    <p:sldLayoutId id="2147484372" r:id="rId11"/>
    <p:sldLayoutId id="2147484373" r:id="rId12"/>
    <p:sldLayoutId id="2147484374" r:id="rId13"/>
    <p:sldLayoutId id="2147484376" r:id="rId14"/>
    <p:sldLayoutId id="2147484377" r:id="rId15"/>
    <p:sldLayoutId id="2147484378" r:id="rId16"/>
    <p:sldLayoutId id="2147484379" r:id="rId17"/>
    <p:sldLayoutId id="2147484381" r:id="rId18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+mj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600" y="280988"/>
            <a:ext cx="8308800" cy="3093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 defTabSz="914378" latinLnBrk="0"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37" name="Slide Number Placeholder 5"/>
          <p:cNvSpPr txBox="1">
            <a:spLocks/>
          </p:cNvSpPr>
          <p:nvPr/>
        </p:nvSpPr>
        <p:spPr>
          <a:xfrm>
            <a:off x="419102" y="4816090"/>
            <a:ext cx="144462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245D3D-131A-47D1-B100-B33219007AD2}" type="slidenum">
              <a:rPr lang="en-GB" sz="800" smtClean="0">
                <a:solidFill>
                  <a:schemeClr val="tx2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10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7000" y="4815927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r>
              <a:rPr lang="en-GB" sz="800" dirty="0">
                <a:solidFill>
                  <a:schemeClr val="tx2"/>
                </a:solidFill>
                <a:ea typeface="ヒラギノ角ゴ Pro W3"/>
                <a:cs typeface="Arial" charset="0"/>
              </a:rPr>
              <a:t>© Nokia 2017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77" y="4652838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6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8" r:id="rId3"/>
    <p:sldLayoutId id="2147483739" r:id="rId4"/>
    <p:sldLayoutId id="2147483740" r:id="rId5"/>
    <p:sldLayoutId id="2147483969" r:id="rId6"/>
  </p:sldLayoutIdLst>
  <p:hf sldNum="0" hd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lang="en-US" sz="2000" b="0" kern="120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378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3" indent="-230183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777" indent="-228594" algn="l" defTabSz="457189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4196" indent="-225419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791" indent="-228594" algn="l" defTabSz="457189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2972" indent="-230183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</a:t>
            </a:r>
            <a:r>
              <a:rPr lang="en-US" dirty="0"/>
              <a:t> to edit Master title slide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55776" y="4815927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rgbClr val="001135"/>
                </a:solidFill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2017 Nokia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419102" y="4816089"/>
            <a:ext cx="252000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rgbClr val="001135"/>
                </a:solidFill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000" dirty="0">
              <a:solidFill>
                <a:srgbClr val="001135"/>
              </a:solidFill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23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78" y="4652838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95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4" r:id="rId1"/>
    <p:sldLayoutId id="2147484385" r:id="rId2"/>
    <p:sldLayoutId id="2147484386" r:id="rId3"/>
    <p:sldLayoutId id="2147484387" r:id="rId4"/>
    <p:sldLayoutId id="2147484388" r:id="rId5"/>
    <p:sldLayoutId id="2147484389" r:id="rId6"/>
    <p:sldLayoutId id="2147484390" r:id="rId7"/>
    <p:sldLayoutId id="2147484391" r:id="rId8"/>
    <p:sldLayoutId id="2147484392" r:id="rId9"/>
    <p:sldLayoutId id="2147484393" r:id="rId10"/>
    <p:sldLayoutId id="2147484394" r:id="rId11"/>
    <p:sldLayoutId id="2147484395" r:id="rId12"/>
    <p:sldLayoutId id="2147484396" r:id="rId13"/>
    <p:sldLayoutId id="2147484397" r:id="rId14"/>
    <p:sldLayoutId id="2147484399" r:id="rId15"/>
  </p:sldLayoutIdLst>
  <p:hf sldNum="0" hdr="0" dt="0"/>
  <p:txStyles>
    <p:titleStyle>
      <a:lvl1pPr algn="l" defTabSz="914378" rtl="0" eaLnBrk="1" latinLnBrk="0" hangingPunct="1">
        <a:spcBef>
          <a:spcPct val="0"/>
        </a:spcBef>
        <a:buNone/>
        <a:defRPr sz="2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6" name="Line 12"/>
          <p:cNvSpPr>
            <a:spLocks noChangeShapeType="1"/>
          </p:cNvSpPr>
          <p:nvPr userDrawn="1"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50" name="Picture 1"/>
          <p:cNvPicPr>
            <a:picLocks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959725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1084856" y="4784726"/>
            <a:ext cx="367873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chemeClr val="bg2"/>
                </a:solidFill>
                <a:cs typeface="Arial" charset="0"/>
              </a:rPr>
              <a:t>Confidential, 2018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585787" y="4778420"/>
            <a:ext cx="250235" cy="134938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182688-34E5-4CE3-92E4-C88AA8BD9750}" type="slidenum">
              <a:rPr lang="en-GB" sz="80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chemeClr val="bg2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08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1" r:id="rId1"/>
    <p:sldLayoutId id="2147484402" r:id="rId2"/>
    <p:sldLayoutId id="2147484403" r:id="rId3"/>
    <p:sldLayoutId id="2147484404" r:id="rId4"/>
    <p:sldLayoutId id="2147484405" r:id="rId5"/>
    <p:sldLayoutId id="2147484407" r:id="rId6"/>
    <p:sldLayoutId id="2147484408" r:id="rId7"/>
    <p:sldLayoutId id="2147484415" r:id="rId8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Arial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14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1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1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1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1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slide</a:t>
            </a:r>
          </a:p>
        </p:txBody>
      </p:sp>
      <p:cxnSp>
        <p:nvCxnSpPr>
          <p:cNvPr id="9" name="Straight Connector 26"/>
          <p:cNvCxnSpPr/>
          <p:nvPr userDrawn="1"/>
        </p:nvCxnSpPr>
        <p:spPr>
          <a:xfrm>
            <a:off x="0" y="598082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ne 12">
            <a:extLst>
              <a:ext uri="{FF2B5EF4-FFF2-40B4-BE49-F238E27FC236}">
                <a16:creationId xmlns:a16="http://schemas.microsoft.com/office/drawing/2014/main" id="{0CCA31BB-D05A-455D-9E8C-72DA0A8E7585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5F51157B-8F13-40CB-B114-A0617F02E496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C3966324-A08C-4AB5-B8D8-62C0E719F858}"/>
              </a:ext>
            </a:extLst>
          </p:cNvPr>
          <p:cNvPicPr>
            <a:picLocks/>
          </p:cNvPicPr>
          <p:nvPr userDrawn="1"/>
        </p:nvPicPr>
        <p:blipFill>
          <a:blip r:embed="rId19"/>
          <a:srcRect/>
          <a:stretch>
            <a:fillRect/>
          </a:stretch>
        </p:blipFill>
        <p:spPr bwMode="auto">
          <a:xfrm>
            <a:off x="7959725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1F3FF9-2608-40D5-9B94-2DB2D5205A3F}"/>
              </a:ext>
            </a:extLst>
          </p:cNvPr>
          <p:cNvSpPr txBox="1"/>
          <p:nvPr userDrawn="1"/>
        </p:nvSpPr>
        <p:spPr>
          <a:xfrm>
            <a:off x="1084856" y="4784726"/>
            <a:ext cx="367873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chemeClr val="bg2"/>
                </a:solidFill>
                <a:cs typeface="Arial" charset="0"/>
              </a:rPr>
              <a:t>Confidential, 2018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166DD0F-F9E6-4C27-B50C-2B05DD93FC34}"/>
              </a:ext>
            </a:extLst>
          </p:cNvPr>
          <p:cNvSpPr txBox="1">
            <a:spLocks/>
          </p:cNvSpPr>
          <p:nvPr userDrawn="1"/>
        </p:nvSpPr>
        <p:spPr>
          <a:xfrm>
            <a:off x="585787" y="4778420"/>
            <a:ext cx="250235" cy="134938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182688-34E5-4CE3-92E4-C88AA8BD9750}" type="slidenum">
              <a:rPr lang="en-GB" sz="80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chemeClr val="bg2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34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7" r:id="rId1"/>
    <p:sldLayoutId id="2147484418" r:id="rId2"/>
    <p:sldLayoutId id="2147484419" r:id="rId3"/>
    <p:sldLayoutId id="2147484420" r:id="rId4"/>
    <p:sldLayoutId id="2147484421" r:id="rId5"/>
    <p:sldLayoutId id="2147484422" r:id="rId6"/>
    <p:sldLayoutId id="2147484423" r:id="rId7"/>
    <p:sldLayoutId id="2147484424" r:id="rId8"/>
    <p:sldLayoutId id="2147484425" r:id="rId9"/>
    <p:sldLayoutId id="2147484426" r:id="rId10"/>
    <p:sldLayoutId id="2147484427" r:id="rId11"/>
    <p:sldLayoutId id="2147484428" r:id="rId12"/>
    <p:sldLayoutId id="2147484429" r:id="rId13"/>
    <p:sldLayoutId id="2147484430" r:id="rId14"/>
    <p:sldLayoutId id="2147484431" r:id="rId15"/>
    <p:sldLayoutId id="2147484432" r:id="rId16"/>
    <p:sldLayoutId id="2147484433" r:id="rId17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slide</a:t>
            </a:r>
          </a:p>
        </p:txBody>
      </p:sp>
      <p:sp>
        <p:nvSpPr>
          <p:cNvPr id="10" name="Line 12">
            <a:extLst>
              <a:ext uri="{FF2B5EF4-FFF2-40B4-BE49-F238E27FC236}">
                <a16:creationId xmlns:a16="http://schemas.microsoft.com/office/drawing/2014/main" id="{122E3768-42AB-4FAB-95D3-26706AB4E61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022BCC90-2170-4A37-A2EE-426FAEA1C177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FDBB3566-45D9-409E-82A9-738FF5C3DFFE}"/>
              </a:ext>
            </a:extLst>
          </p:cNvPr>
          <p:cNvPicPr>
            <a:picLocks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7959725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A52064-0717-4C5F-BB0C-EA2D06C82102}"/>
              </a:ext>
            </a:extLst>
          </p:cNvPr>
          <p:cNvSpPr txBox="1"/>
          <p:nvPr userDrawn="1"/>
        </p:nvSpPr>
        <p:spPr>
          <a:xfrm>
            <a:off x="1084856" y="4784726"/>
            <a:ext cx="367873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chemeClr val="bg2"/>
                </a:solidFill>
                <a:cs typeface="Arial" charset="0"/>
              </a:rPr>
              <a:t>Confidential, 2018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613DA6-9783-4439-963E-40EEC633E55D}"/>
              </a:ext>
            </a:extLst>
          </p:cNvPr>
          <p:cNvSpPr txBox="1">
            <a:spLocks/>
          </p:cNvSpPr>
          <p:nvPr userDrawn="1"/>
        </p:nvSpPr>
        <p:spPr>
          <a:xfrm>
            <a:off x="585787" y="4778420"/>
            <a:ext cx="250235" cy="134938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182688-34E5-4CE3-92E4-C88AA8BD9750}" type="slidenum">
              <a:rPr lang="en-GB" sz="80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chemeClr val="bg2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68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5" r:id="rId1"/>
    <p:sldLayoutId id="2147484436" r:id="rId2"/>
    <p:sldLayoutId id="2147484437" r:id="rId3"/>
    <p:sldLayoutId id="2147484438" r:id="rId4"/>
    <p:sldLayoutId id="2147484439" r:id="rId5"/>
    <p:sldLayoutId id="2147484440" r:id="rId6"/>
    <p:sldLayoutId id="2147484441" r:id="rId7"/>
    <p:sldLayoutId id="2147484443" r:id="rId8"/>
    <p:sldLayoutId id="2147484444" r:id="rId9"/>
    <p:sldLayoutId id="2147484445" r:id="rId10"/>
    <p:sldLayoutId id="2147484446" r:id="rId11"/>
    <p:sldLayoutId id="2147484447" r:id="rId12"/>
    <p:sldLayoutId id="2147484448" r:id="rId13"/>
    <p:sldLayoutId id="2147484449" r:id="rId14"/>
  </p:sldLayoutIdLst>
  <p:hf sldNum="0" hdr="0" dt="0"/>
  <p:txStyles>
    <p:titleStyle>
      <a:lvl1pPr algn="l" defTabSz="914378" rtl="0" eaLnBrk="1" latinLnBrk="0" hangingPunct="1">
        <a:spcBef>
          <a:spcPct val="0"/>
        </a:spcBef>
        <a:buNone/>
        <a:defRPr sz="2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dirty="0">
              <a:latin typeface="+mj-lt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and </a:t>
            </a: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background</a:t>
            </a: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GB" sz="5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182688-34E5-4CE3-92E4-C88AA8BD9750}" type="slidenum">
              <a:rPr lang="en-US" sz="800" noProof="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2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050" name="Picture 1"/>
          <p:cNvPicPr>
            <a:picLocks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7959725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Footer Placeholder 29"/>
          <p:cNvSpPr>
            <a:spLocks noGrp="1"/>
          </p:cNvSpPr>
          <p:nvPr>
            <p:ph type="ftr" sz="quarter" idx="3"/>
          </p:nvPr>
        </p:nvSpPr>
        <p:spPr>
          <a:xfrm>
            <a:off x="432000" y="4789325"/>
            <a:ext cx="60804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algn="l"/>
            <a:r>
              <a:rPr lang="en-US" noProof="0" dirty="0">
                <a:solidFill>
                  <a:schemeClr val="bg2"/>
                </a:solidFill>
                <a:cs typeface="Arial" charset="0"/>
              </a:rPr>
              <a:t>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264853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2" r:id="rId1"/>
    <p:sldLayoutId id="2147484463" r:id="rId2"/>
    <p:sldLayoutId id="2147484464" r:id="rId3"/>
    <p:sldLayoutId id="2147484465" r:id="rId4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+mj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3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40"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600" y="280988"/>
            <a:ext cx="8308800" cy="30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7" name="Slide Number Placeholder 5"/>
          <p:cNvSpPr txBox="1">
            <a:spLocks/>
          </p:cNvSpPr>
          <p:nvPr/>
        </p:nvSpPr>
        <p:spPr>
          <a:xfrm>
            <a:off x="419102" y="4816800"/>
            <a:ext cx="237898" cy="12223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7000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+mn-lt"/>
                <a:cs typeface="Arial" charset="0"/>
              </a:rPr>
              <a:t>© Nokia 2017</a:t>
            </a:r>
          </a:p>
        </p:txBody>
      </p:sp>
      <p:sp>
        <p:nvSpPr>
          <p:cNvPr id="3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Confidential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00" y="4806000"/>
            <a:ext cx="691200" cy="11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7" r:id="rId1"/>
    <p:sldLayoutId id="2147484468" r:id="rId2"/>
    <p:sldLayoutId id="2147484469" r:id="rId3"/>
    <p:sldLayoutId id="2147484470" r:id="rId4"/>
    <p:sldLayoutId id="2147484471" r:id="rId5"/>
    <p:sldLayoutId id="2147484472" r:id="rId6"/>
    <p:sldLayoutId id="2147484473" r:id="rId7"/>
    <p:sldLayoutId id="2147484474" r:id="rId8"/>
    <p:sldLayoutId id="2147484475" r:id="rId9"/>
    <p:sldLayoutId id="2147484476" r:id="rId10"/>
  </p:sldLayoutIdLst>
  <p:transition>
    <p:fade/>
  </p:transition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0" kern="1200">
          <a:solidFill>
            <a:schemeClr val="tx1"/>
          </a:solidFill>
          <a:latin typeface="+mj-lt"/>
          <a:ea typeface="Nokia Pure Headline Ultra Light" panose="020B0204020202020204" pitchFamily="34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3990" y="197684"/>
            <a:ext cx="6542353" cy="37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298" tIns="39146" rIns="78298" bIns="3914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9397" y="1091308"/>
            <a:ext cx="1910472" cy="338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298" tIns="39146" rIns="78298" bIns="391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0611" y="4839988"/>
            <a:ext cx="2131245" cy="202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0257" tIns="35124" rIns="70257" bIns="35124" numCol="1" anchor="t" anchorCtr="0" compatLnSpc="1">
            <a:prstTxWarp prst="textNoShape">
              <a:avLst/>
            </a:prstTxWarp>
          </a:bodyPr>
          <a:lstStyle>
            <a:lvl1pPr algn="r">
              <a:defRPr kumimoji="0" sz="799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</a:lstStyle>
          <a:p>
            <a:pPr>
              <a:defRPr/>
            </a:pPr>
            <a:fld id="{F36CBE87-8C50-4E46-B150-3FC4633502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16" y="197684"/>
            <a:ext cx="1610745" cy="42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8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81" r:id="rId3"/>
    <p:sldLayoutId id="2147484482" r:id="rId4"/>
    <p:sldLayoutId id="2147484483" r:id="rId5"/>
    <p:sldLayoutId id="2147484485" r:id="rId6"/>
  </p:sldLayoutIdLst>
  <p:transition/>
  <p:hf hdr="0" ftr="0" dt="0"/>
  <p:txStyles>
    <p:titleStyle>
      <a:lvl1pPr algn="l" defTabSz="782692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accent2"/>
          </a:solidFill>
          <a:latin typeface="+mj-lt"/>
          <a:ea typeface="+mj-ea"/>
          <a:cs typeface="+mj-cs"/>
        </a:defRPr>
      </a:lvl1pPr>
      <a:lvl2pPr algn="l" defTabSz="782692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accent2"/>
          </a:solidFill>
          <a:latin typeface="Arial" charset="0"/>
          <a:ea typeface="楷体_GB2312" pitchFamily="49" charset="-122"/>
        </a:defRPr>
      </a:lvl2pPr>
      <a:lvl3pPr algn="l" defTabSz="782692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accent2"/>
          </a:solidFill>
          <a:latin typeface="Arial" charset="0"/>
          <a:ea typeface="楷体_GB2312" pitchFamily="49" charset="-122"/>
        </a:defRPr>
      </a:lvl3pPr>
      <a:lvl4pPr algn="l" defTabSz="782692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accent2"/>
          </a:solidFill>
          <a:latin typeface="Arial" charset="0"/>
          <a:ea typeface="楷体_GB2312" pitchFamily="49" charset="-122"/>
        </a:defRPr>
      </a:lvl4pPr>
      <a:lvl5pPr algn="l" defTabSz="782692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accent2"/>
          </a:solidFill>
          <a:latin typeface="Arial" charset="0"/>
          <a:ea typeface="楷体_GB2312" pitchFamily="49" charset="-122"/>
        </a:defRPr>
      </a:lvl5pPr>
      <a:lvl6pPr marL="352109" algn="l" defTabSz="784890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tx2"/>
          </a:solidFill>
          <a:latin typeface="Arial" charset="0"/>
          <a:ea typeface="楷体_GB2312" pitchFamily="49" charset="-122"/>
        </a:defRPr>
      </a:lvl6pPr>
      <a:lvl7pPr marL="704201" algn="l" defTabSz="784890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tx2"/>
          </a:solidFill>
          <a:latin typeface="Arial" charset="0"/>
          <a:ea typeface="楷体_GB2312" pitchFamily="49" charset="-122"/>
        </a:defRPr>
      </a:lvl7pPr>
      <a:lvl8pPr marL="1056301" algn="l" defTabSz="784890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tx2"/>
          </a:solidFill>
          <a:latin typeface="Arial" charset="0"/>
          <a:ea typeface="楷体_GB2312" pitchFamily="49" charset="-122"/>
        </a:defRPr>
      </a:lvl8pPr>
      <a:lvl9pPr marL="1408397" algn="l" defTabSz="784890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tx2"/>
          </a:solidFill>
          <a:latin typeface="Arial" charset="0"/>
          <a:ea typeface="楷体_GB2312" pitchFamily="49" charset="-122"/>
        </a:defRPr>
      </a:lvl9pPr>
    </p:titleStyle>
    <p:bodyStyle>
      <a:lvl1pPr marL="133304" indent="-133304" algn="just" defTabSz="782692" rtl="0" eaLnBrk="1" fontAlgn="base" hangingPunct="1">
        <a:lnSpc>
          <a:spcPct val="110000"/>
        </a:lnSpc>
        <a:spcBef>
          <a:spcPct val="40000"/>
        </a:spcBef>
        <a:spcAft>
          <a:spcPct val="0"/>
        </a:spcAft>
        <a:buSzPct val="80000"/>
        <a:buFont typeface="Wingdings" pitchFamily="2" charset="2"/>
        <a:buChar char="n"/>
        <a:defRPr sz="1499">
          <a:solidFill>
            <a:schemeClr val="tx1"/>
          </a:solidFill>
          <a:latin typeface="+mn-lt"/>
          <a:ea typeface="+mn-ea"/>
          <a:cs typeface="+mn-cs"/>
        </a:defRPr>
      </a:lvl1pPr>
      <a:lvl2pPr marL="406026" indent="-132081" algn="just" defTabSz="782692" rtl="0" eaLnBrk="1" fontAlgn="base" hangingPunct="1">
        <a:lnSpc>
          <a:spcPct val="110000"/>
        </a:lnSpc>
        <a:spcBef>
          <a:spcPct val="40000"/>
        </a:spcBef>
        <a:spcAft>
          <a:spcPct val="0"/>
        </a:spcAft>
        <a:buSzPct val="80000"/>
        <a:buFont typeface="Arial" charset="0"/>
        <a:buChar char="–"/>
        <a:defRPr sz="1499">
          <a:solidFill>
            <a:schemeClr val="tx1"/>
          </a:solidFill>
          <a:latin typeface="+mn-lt"/>
          <a:ea typeface="+mn-ea"/>
        </a:defRPr>
      </a:lvl2pPr>
      <a:lvl3pPr marL="988159" indent="-193231" algn="l" defTabSz="782692" rtl="0" eaLnBrk="1" fontAlgn="base" hangingPunct="1">
        <a:spcBef>
          <a:spcPct val="20000"/>
        </a:spcBef>
        <a:spcAft>
          <a:spcPct val="0"/>
        </a:spcAft>
        <a:buChar char="•"/>
        <a:defRPr sz="2198">
          <a:solidFill>
            <a:schemeClr val="tx1"/>
          </a:solidFill>
          <a:latin typeface="+mn-lt"/>
          <a:ea typeface="楷体_GB2312" pitchFamily="49" charset="-122"/>
        </a:defRPr>
      </a:lvl3pPr>
      <a:lvl4pPr marL="1322018" indent="-193231" algn="l" defTabSz="782692" rtl="0" eaLnBrk="1" fontAlgn="base" hangingPunct="1">
        <a:spcBef>
          <a:spcPct val="20000"/>
        </a:spcBef>
        <a:spcAft>
          <a:spcPct val="0"/>
        </a:spcAft>
        <a:buChar char="–"/>
        <a:defRPr sz="1698">
          <a:solidFill>
            <a:schemeClr val="tx1"/>
          </a:solidFill>
          <a:latin typeface="+mn-lt"/>
          <a:ea typeface="楷体_GB2312" pitchFamily="49" charset="-122"/>
        </a:defRPr>
      </a:lvl4pPr>
      <a:lvl5pPr marL="1655888" indent="-193231" algn="l" defTabSz="782692" rtl="0" eaLnBrk="1" fontAlgn="base" hangingPunct="1">
        <a:spcBef>
          <a:spcPct val="20000"/>
        </a:spcBef>
        <a:spcAft>
          <a:spcPct val="0"/>
        </a:spcAft>
        <a:buChar char="»"/>
        <a:defRPr sz="1698">
          <a:solidFill>
            <a:schemeClr val="tx1"/>
          </a:solidFill>
          <a:latin typeface="+mn-lt"/>
          <a:ea typeface="楷体_GB2312" pitchFamily="49" charset="-122"/>
        </a:defRPr>
      </a:lvl5pPr>
      <a:lvl6pPr marL="2009897" indent="-195610" algn="l" defTabSz="784890" rtl="0" eaLnBrk="1" fontAlgn="base" hangingPunct="1">
        <a:spcBef>
          <a:spcPct val="20000"/>
        </a:spcBef>
        <a:spcAft>
          <a:spcPct val="0"/>
        </a:spcAft>
        <a:buChar char="»"/>
        <a:defRPr sz="1698">
          <a:solidFill>
            <a:schemeClr val="tx1"/>
          </a:solidFill>
          <a:latin typeface="+mn-lt"/>
          <a:ea typeface="宋体" pitchFamily="2" charset="-122"/>
        </a:defRPr>
      </a:lvl6pPr>
      <a:lvl7pPr marL="2361994" indent="-195610" algn="l" defTabSz="784890" rtl="0" eaLnBrk="1" fontAlgn="base" hangingPunct="1">
        <a:spcBef>
          <a:spcPct val="20000"/>
        </a:spcBef>
        <a:spcAft>
          <a:spcPct val="0"/>
        </a:spcAft>
        <a:buChar char="»"/>
        <a:defRPr sz="1698">
          <a:solidFill>
            <a:schemeClr val="tx1"/>
          </a:solidFill>
          <a:latin typeface="+mn-lt"/>
          <a:ea typeface="宋体" pitchFamily="2" charset="-122"/>
        </a:defRPr>
      </a:lvl7pPr>
      <a:lvl8pPr marL="2714098" indent="-195610" algn="l" defTabSz="784890" rtl="0" eaLnBrk="1" fontAlgn="base" hangingPunct="1">
        <a:spcBef>
          <a:spcPct val="20000"/>
        </a:spcBef>
        <a:spcAft>
          <a:spcPct val="0"/>
        </a:spcAft>
        <a:buChar char="»"/>
        <a:defRPr sz="1698">
          <a:solidFill>
            <a:schemeClr val="tx1"/>
          </a:solidFill>
          <a:latin typeface="+mn-lt"/>
          <a:ea typeface="宋体" pitchFamily="2" charset="-122"/>
        </a:defRPr>
      </a:lvl8pPr>
      <a:lvl9pPr marL="3066197" indent="-195610" algn="l" defTabSz="784890" rtl="0" eaLnBrk="1" fontAlgn="base" hangingPunct="1">
        <a:spcBef>
          <a:spcPct val="20000"/>
        </a:spcBef>
        <a:spcAft>
          <a:spcPct val="0"/>
        </a:spcAft>
        <a:buChar char="»"/>
        <a:defRPr sz="1698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704201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1pPr>
      <a:lvl2pPr marL="352109" algn="l" defTabSz="704201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2pPr>
      <a:lvl3pPr marL="704201" algn="l" defTabSz="704201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3pPr>
      <a:lvl4pPr marL="1056301" algn="l" defTabSz="704201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4pPr>
      <a:lvl5pPr marL="1408397" algn="l" defTabSz="704201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5pPr>
      <a:lvl6pPr marL="1760498" algn="l" defTabSz="704201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2112597" algn="l" defTabSz="704201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464697" algn="l" defTabSz="704201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816797" algn="l" defTabSz="704201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755776" y="4815927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noProof="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2017 Nokia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419102" y="4816089"/>
            <a:ext cx="252000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000" noProof="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B5F3305F-39D1-42F3-AE78-DEDC8A22E648}"/>
              </a:ext>
            </a:extLst>
          </p:cNvPr>
          <p:cNvPicPr>
            <a:picLocks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7959728" y="4672015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6540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8" r:id="rId1"/>
    <p:sldLayoutId id="2147484489" r:id="rId2"/>
  </p:sldLayoutIdLst>
  <p:hf sldNum="0" hdr="0" dt="0"/>
  <p:txStyles>
    <p:titleStyle>
      <a:lvl1pPr algn="l" defTabSz="914378" rtl="0" eaLnBrk="1" latinLnBrk="0" hangingPunct="1">
        <a:spcBef>
          <a:spcPct val="0"/>
        </a:spcBef>
        <a:buNone/>
        <a:defRPr sz="2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5"/>
          <p:cNvSpPr txBox="1">
            <a:spLocks/>
          </p:cNvSpPr>
          <p:nvPr/>
        </p:nvSpPr>
        <p:spPr>
          <a:xfrm>
            <a:off x="419102" y="4816800"/>
            <a:ext cx="144462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7000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GB" sz="800" dirty="0">
                <a:solidFill>
                  <a:schemeClr val="tx2"/>
                </a:solidFill>
                <a:latin typeface="+mn-lt"/>
                <a:cs typeface="Arial" charset="0"/>
              </a:rPr>
              <a:t>© Nokia</a:t>
            </a:r>
            <a:r>
              <a:rPr lang="en-GB" sz="800" baseline="0" dirty="0">
                <a:solidFill>
                  <a:schemeClr val="tx2"/>
                </a:solidFill>
                <a:latin typeface="+mn-lt"/>
                <a:cs typeface="Arial" charset="0"/>
              </a:rPr>
              <a:t> Solutions and Networks</a:t>
            </a:r>
            <a:r>
              <a:rPr lang="en-GB" sz="800" dirty="0">
                <a:solidFill>
                  <a:schemeClr val="tx2"/>
                </a:solidFill>
                <a:latin typeface="+mn-lt"/>
                <a:cs typeface="Arial" charset="0"/>
              </a:rPr>
              <a:t> 2015</a:t>
            </a:r>
          </a:p>
        </p:txBody>
      </p:sp>
      <p:sp>
        <p:nvSpPr>
          <p:cNvPr id="3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&lt;Change information classification in footer&gt;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00" y="4806000"/>
            <a:ext cx="691200" cy="111597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17600" y="280988"/>
            <a:ext cx="8308800" cy="30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39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5" r:id="rId1"/>
    <p:sldLayoutId id="2147484496" r:id="rId2"/>
    <p:sldLayoutId id="2147484497" r:id="rId3"/>
    <p:sldLayoutId id="2147484498" r:id="rId4"/>
    <p:sldLayoutId id="2147484499" r:id="rId5"/>
    <p:sldLayoutId id="2147484500" r:id="rId6"/>
    <p:sldLayoutId id="2147484501" r:id="rId7"/>
    <p:sldLayoutId id="2147484502" r:id="rId8"/>
    <p:sldLayoutId id="2147484503" r:id="rId9"/>
    <p:sldLayoutId id="2147484505" r:id="rId10"/>
    <p:sldLayoutId id="2147484506" r:id="rId11"/>
    <p:sldLayoutId id="2147484507" r:id="rId12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0" kern="1200">
          <a:solidFill>
            <a:schemeClr val="tx1"/>
          </a:solidFill>
          <a:latin typeface="+mj-lt"/>
          <a:ea typeface="Nokia Pure Headline Ultra Light" panose="020B0204020202020204" pitchFamily="34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5"/>
          <p:cNvSpPr txBox="1">
            <a:spLocks/>
          </p:cNvSpPr>
          <p:nvPr/>
        </p:nvSpPr>
        <p:spPr>
          <a:xfrm>
            <a:off x="419102" y="4816800"/>
            <a:ext cx="144462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7000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GB" sz="800" dirty="0">
                <a:solidFill>
                  <a:schemeClr val="tx2"/>
                </a:solidFill>
                <a:latin typeface="+mn-lt"/>
                <a:cs typeface="Arial" charset="0"/>
              </a:rPr>
              <a:t>© Nokia</a:t>
            </a:r>
            <a:r>
              <a:rPr lang="en-GB" sz="800" baseline="0" dirty="0">
                <a:solidFill>
                  <a:schemeClr val="tx2"/>
                </a:solidFill>
                <a:latin typeface="+mn-lt"/>
                <a:cs typeface="Arial" charset="0"/>
              </a:rPr>
              <a:t> Solutions and Networks</a:t>
            </a:r>
            <a:r>
              <a:rPr lang="en-GB" sz="800" dirty="0">
                <a:solidFill>
                  <a:schemeClr val="tx2"/>
                </a:solidFill>
                <a:latin typeface="+mn-lt"/>
                <a:cs typeface="Arial" charset="0"/>
              </a:rPr>
              <a:t> 2015</a:t>
            </a:r>
          </a:p>
        </p:txBody>
      </p:sp>
      <p:sp>
        <p:nvSpPr>
          <p:cNvPr id="3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&lt;Change information classification in footer&gt;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00" y="4806000"/>
            <a:ext cx="691200" cy="111597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17600" y="280988"/>
            <a:ext cx="8308800" cy="30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34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9" r:id="rId1"/>
    <p:sldLayoutId id="2147484510" r:id="rId2"/>
    <p:sldLayoutId id="2147484511" r:id="rId3"/>
    <p:sldLayoutId id="2147484512" r:id="rId4"/>
    <p:sldLayoutId id="2147484513" r:id="rId5"/>
    <p:sldLayoutId id="2147484514" r:id="rId6"/>
    <p:sldLayoutId id="2147484515" r:id="rId7"/>
    <p:sldLayoutId id="2147484516" r:id="rId8"/>
    <p:sldLayoutId id="2147484517" r:id="rId9"/>
    <p:sldLayoutId id="2147484518" r:id="rId10"/>
    <p:sldLayoutId id="2147484519" r:id="rId11"/>
    <p:sldLayoutId id="2147484520" r:id="rId12"/>
    <p:sldLayoutId id="2147484521" r:id="rId13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0" kern="1200">
          <a:solidFill>
            <a:schemeClr val="tx1"/>
          </a:solidFill>
          <a:latin typeface="+mj-lt"/>
          <a:ea typeface="Nokia Pure Headline Ultra Light" panose="020B0204020202020204" pitchFamily="34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80800"/>
            <a:ext cx="8308800" cy="3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15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0000"/>
            <a:ext cx="8308800" cy="35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5"/>
          <p:cNvSpPr txBox="1">
            <a:spLocks/>
          </p:cNvSpPr>
          <p:nvPr/>
        </p:nvSpPr>
        <p:spPr>
          <a:xfrm>
            <a:off x="433388" y="4816090"/>
            <a:ext cx="144462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sz="10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7000" y="4815927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GB" sz="800" dirty="0">
                <a:solidFill>
                  <a:srgbClr val="FFFFFF"/>
                </a:solidFill>
                <a:cs typeface="Arial" charset="0"/>
              </a:rPr>
              <a:t>© Nokia 2017</a:t>
            </a:r>
          </a:p>
        </p:txBody>
      </p:sp>
    </p:spTree>
    <p:extLst>
      <p:ext uri="{BB962C8B-B14F-4D97-AF65-F5344CB8AC3E}">
        <p14:creationId xmlns:p14="http://schemas.microsoft.com/office/powerpoint/2010/main" val="404674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</p:sldLayoutIdLst>
  <p:hf sldNum="0" hd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2000" b="0" kern="1200">
          <a:solidFill>
            <a:schemeClr val="bg1"/>
          </a:solidFill>
          <a:latin typeface="+mj-lt"/>
          <a:ea typeface="Nokia Pure Headline Ultra Light" panose="020B0204020202020204" pitchFamily="34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378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3" indent="-230183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bg1"/>
          </a:solidFill>
          <a:latin typeface="+mn-lt"/>
          <a:ea typeface="ヒラギノ角ゴ Pro W3" charset="0"/>
          <a:cs typeface="ヒラギノ角ゴ Pro W3" charset="0"/>
        </a:defRPr>
      </a:lvl1pPr>
      <a:lvl2pPr marL="458777" indent="-228594" algn="l" defTabSz="457189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bg1"/>
          </a:solidFill>
          <a:latin typeface="+mn-lt"/>
          <a:ea typeface="ヒラギノ角ゴ Pro W3" charset="0"/>
          <a:cs typeface="ヒラギノ角ゴ Pro W3"/>
        </a:defRPr>
      </a:lvl2pPr>
      <a:lvl3pPr marL="684196" indent="-225419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bg1"/>
          </a:solidFill>
          <a:latin typeface="+mn-lt"/>
          <a:ea typeface="ヒラギノ角ゴ Pro W3" charset="0"/>
          <a:cs typeface="ヒラギノ角ゴ Pro W3"/>
        </a:defRPr>
      </a:lvl3pPr>
      <a:lvl4pPr marL="912791" indent="-228594" algn="l" defTabSz="457189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bg1"/>
          </a:solidFill>
          <a:latin typeface="+mn-lt"/>
          <a:ea typeface="ヒラギノ角ゴ Pro W3" charset="0"/>
          <a:cs typeface="ヒラギノ角ゴ Pro W3"/>
        </a:defRPr>
      </a:lvl4pPr>
      <a:lvl5pPr marL="1142972" indent="-230183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bg1"/>
          </a:solidFill>
          <a:latin typeface="+mn-lt"/>
          <a:ea typeface="ヒラギノ角ゴ Pro W3" charset="0"/>
          <a:cs typeface="ヒラギノ角ゴ Pro W3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69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sz="1199"/>
          </a:p>
        </p:txBody>
      </p:sp>
      <p:sp>
        <p:nvSpPr>
          <p:cNvPr id="1027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sz="1199"/>
          </a:p>
        </p:txBody>
      </p:sp>
      <p:sp>
        <p:nvSpPr>
          <p:cNvPr id="1028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sz="1199"/>
          </a:p>
        </p:txBody>
      </p:sp>
      <p:sp>
        <p:nvSpPr>
          <p:cNvPr id="1029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sz="1199"/>
          </a:p>
        </p:txBody>
      </p:sp>
      <p:sp>
        <p:nvSpPr>
          <p:cNvPr id="1030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sz="1199"/>
          </a:p>
        </p:txBody>
      </p:sp>
      <p:sp>
        <p:nvSpPr>
          <p:cNvPr id="1031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sz="1199"/>
          </a:p>
        </p:txBody>
      </p:sp>
      <p:sp>
        <p:nvSpPr>
          <p:cNvPr id="1032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sz="1199"/>
          </a:p>
        </p:txBody>
      </p:sp>
      <p:sp>
        <p:nvSpPr>
          <p:cNvPr id="1033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sz="1199"/>
          </a:p>
        </p:txBody>
      </p:sp>
      <p:sp>
        <p:nvSpPr>
          <p:cNvPr id="1034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sz="1199"/>
          </a:p>
        </p:txBody>
      </p:sp>
      <p:sp>
        <p:nvSpPr>
          <p:cNvPr id="7179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4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8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4" y="1089026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7" name="Text Box 9"/>
          <p:cNvSpPr txBox="1">
            <a:spLocks noChangeArrowheads="1"/>
          </p:cNvSpPr>
          <p:nvPr/>
        </p:nvSpPr>
        <p:spPr bwMode="auto">
          <a:xfrm>
            <a:off x="0" y="-352425"/>
            <a:ext cx="9144000" cy="23336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89933" tIns="46765" rIns="89933" bIns="46765">
            <a:spAutoFit/>
          </a:bodyPr>
          <a:lstStyle/>
          <a:p>
            <a:pPr algn="ctr" defTabSz="761466" eaLnBrk="0" hangingPunct="0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defRPr/>
            </a:pPr>
            <a:r>
              <a:rPr lang="en-US" sz="999">
                <a:solidFill>
                  <a:schemeClr val="tx2"/>
                </a:solidFill>
                <a:latin typeface="Nokia Pure Text Light" pitchFamily="34" charset="0"/>
              </a:rPr>
              <a:t>To change the document information in the footer, press [Alt + F8] and use the “FORM“</a:t>
            </a:r>
          </a:p>
        </p:txBody>
      </p:sp>
      <p:sp>
        <p:nvSpPr>
          <p:cNvPr id="1038" name="AutoShape 57"/>
          <p:cNvSpPr>
            <a:spLocks noChangeArrowheads="1"/>
          </p:cNvSpPr>
          <p:nvPr/>
        </p:nvSpPr>
        <p:spPr bwMode="auto">
          <a:xfrm>
            <a:off x="1474789" y="5208589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7986" tIns="251811" rIns="17986" bIns="0"/>
          <a:lstStyle/>
          <a:p>
            <a:pPr defTabSz="602828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>
                <a:solidFill>
                  <a:schemeClr val="tx2"/>
                </a:solidFill>
                <a:latin typeface="Nokia Pure Text Light" pitchFamily="34" charset="0"/>
                <a:cs typeface="Arial" pitchFamily="34" charset="0"/>
              </a:rPr>
              <a:t>R 18 </a:t>
            </a:r>
            <a:br>
              <a:rPr lang="en-GB" sz="500" b="1">
                <a:solidFill>
                  <a:schemeClr val="tx2"/>
                </a:solidFill>
                <a:latin typeface="Nokia Pure Text Light" pitchFamily="34" charset="0"/>
                <a:cs typeface="Arial" pitchFamily="34" charset="0"/>
              </a:rPr>
            </a:br>
            <a:r>
              <a:rPr lang="en-GB" sz="500" b="1">
                <a:solidFill>
                  <a:schemeClr val="tx2"/>
                </a:solidFill>
                <a:latin typeface="Nokia Pure Text Light" pitchFamily="34" charset="0"/>
                <a:cs typeface="Arial" pitchFamily="34" charset="0"/>
              </a:rPr>
              <a:t>G 65 </a:t>
            </a:r>
            <a:br>
              <a:rPr lang="en-GB" sz="500" b="1">
                <a:solidFill>
                  <a:schemeClr val="tx2"/>
                </a:solidFill>
                <a:latin typeface="Nokia Pure Text Light" pitchFamily="34" charset="0"/>
                <a:cs typeface="Arial" pitchFamily="34" charset="0"/>
              </a:rPr>
            </a:br>
            <a:r>
              <a:rPr lang="en-GB" sz="500" b="1">
                <a:solidFill>
                  <a:schemeClr val="tx2"/>
                </a:solidFill>
                <a:latin typeface="Nokia Pure Text Light" pitchFamily="34" charset="0"/>
                <a:cs typeface="Arial" pitchFamily="34" charset="0"/>
              </a:rPr>
              <a:t>B 145</a:t>
            </a:r>
          </a:p>
        </p:txBody>
      </p:sp>
      <p:sp>
        <p:nvSpPr>
          <p:cNvPr id="1039" name="AutoShape 58"/>
          <p:cNvSpPr>
            <a:spLocks noChangeArrowheads="1"/>
          </p:cNvSpPr>
          <p:nvPr/>
        </p:nvSpPr>
        <p:spPr bwMode="auto">
          <a:xfrm>
            <a:off x="1835150" y="5208589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7986" tIns="251811" rIns="17986" bIns="0"/>
          <a:lstStyle/>
          <a:p>
            <a:pPr defTabSz="602828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>
                <a:solidFill>
                  <a:schemeClr val="tx2"/>
                </a:solidFill>
                <a:latin typeface="Nokia Pure Text Light" pitchFamily="34" charset="0"/>
                <a:cs typeface="Arial" pitchFamily="34" charset="0"/>
              </a:rPr>
              <a:t>R 0 </a:t>
            </a:r>
            <a:br>
              <a:rPr lang="en-GB" sz="500" b="1">
                <a:solidFill>
                  <a:schemeClr val="tx2"/>
                </a:solidFill>
                <a:latin typeface="Nokia Pure Text Light" pitchFamily="34" charset="0"/>
                <a:cs typeface="Arial" pitchFamily="34" charset="0"/>
              </a:rPr>
            </a:br>
            <a:r>
              <a:rPr lang="en-GB" sz="500" b="1">
                <a:solidFill>
                  <a:schemeClr val="tx2"/>
                </a:solidFill>
                <a:latin typeface="Nokia Pure Text Light" pitchFamily="34" charset="0"/>
                <a:cs typeface="Arial" pitchFamily="34" charset="0"/>
              </a:rPr>
              <a:t>G 201 </a:t>
            </a:r>
            <a:br>
              <a:rPr lang="en-GB" sz="500" b="1">
                <a:solidFill>
                  <a:schemeClr val="tx2"/>
                </a:solidFill>
                <a:latin typeface="Nokia Pure Text Light" pitchFamily="34" charset="0"/>
                <a:cs typeface="Arial" pitchFamily="34" charset="0"/>
              </a:rPr>
            </a:br>
            <a:r>
              <a:rPr lang="en-GB" sz="500" b="1">
                <a:solidFill>
                  <a:schemeClr val="tx2"/>
                </a:solidFill>
                <a:latin typeface="Nokia Pure Text Light" pitchFamily="34" charset="0"/>
                <a:cs typeface="Arial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4" y="5208589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7986" tIns="251811" rIns="17986" bIns="0"/>
          <a:lstStyle/>
          <a:p>
            <a:pPr defTabSz="604224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9" y="5208589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7986" tIns="251811" rIns="17986" bIns="0"/>
          <a:lstStyle/>
          <a:p>
            <a:pPr defTabSz="602828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9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7986" tIns="251811" rIns="17986" bIns="0"/>
          <a:lstStyle/>
          <a:p>
            <a:pPr defTabSz="602828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1043" name="Rectangle 68"/>
          <p:cNvSpPr>
            <a:spLocks noChangeArrowheads="1"/>
          </p:cNvSpPr>
          <p:nvPr/>
        </p:nvSpPr>
        <p:spPr bwMode="auto">
          <a:xfrm>
            <a:off x="647701" y="5208589"/>
            <a:ext cx="792163" cy="13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7986" tIns="0" rIns="35973" bIns="0" anchor="ctr"/>
          <a:lstStyle/>
          <a:p>
            <a:pPr algn="r" defTabSz="602828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>
                <a:solidFill>
                  <a:schemeClr val="tx2"/>
                </a:solidFill>
                <a:cs typeface="Arial" pitchFamily="34" charset="0"/>
              </a:rPr>
              <a:t>Core and </a:t>
            </a:r>
            <a:r>
              <a:rPr lang="en-GB" sz="500" b="1">
                <a:solidFill>
                  <a:schemeClr val="tx2"/>
                </a:solidFill>
                <a:latin typeface="Nokia Pure Text Light" pitchFamily="34" charset="0"/>
                <a:cs typeface="Arial" pitchFamily="34" charset="0"/>
              </a:rPr>
              <a:t>background</a:t>
            </a:r>
            <a:r>
              <a:rPr lang="en-GB" sz="500" b="1">
                <a:solidFill>
                  <a:schemeClr val="tx2"/>
                </a:solidFill>
                <a:cs typeface="Arial" pitchFamily="34" charset="0"/>
              </a:rPr>
              <a:t> colors:</a:t>
            </a:r>
          </a:p>
        </p:txBody>
      </p:sp>
      <p:sp>
        <p:nvSpPr>
          <p:cNvPr id="1044" name="AutoShape 57"/>
          <p:cNvSpPr>
            <a:spLocks noChangeArrowheads="1"/>
          </p:cNvSpPr>
          <p:nvPr/>
        </p:nvSpPr>
        <p:spPr bwMode="auto">
          <a:xfrm>
            <a:off x="1474789" y="5208589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7986" tIns="251811" rIns="17986" bIns="0"/>
          <a:lstStyle/>
          <a:p>
            <a:pPr defTabSz="602828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Nokia Pure Text Light" pitchFamily="34" charset="0"/>
              <a:cs typeface="Arial" pitchFamily="34" charset="0"/>
            </a:endParaRPr>
          </a:p>
        </p:txBody>
      </p:sp>
      <p:sp>
        <p:nvSpPr>
          <p:cNvPr id="1045" name="AutoShape 58"/>
          <p:cNvSpPr>
            <a:spLocks noChangeArrowheads="1"/>
          </p:cNvSpPr>
          <p:nvPr/>
        </p:nvSpPr>
        <p:spPr bwMode="auto">
          <a:xfrm>
            <a:off x="1835150" y="5208589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7986" tIns="251811" rIns="17986" bIns="0"/>
          <a:lstStyle/>
          <a:p>
            <a:pPr defTabSz="602828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Nokia Pure Text Light" pitchFamily="34" charset="0"/>
              <a:cs typeface="Arial" pitchFamily="34" charset="0"/>
            </a:endParaRPr>
          </a:p>
        </p:txBody>
      </p:sp>
      <p:sp>
        <p:nvSpPr>
          <p:cNvPr id="1046" name="AutoShape 59"/>
          <p:cNvSpPr>
            <a:spLocks noChangeArrowheads="1"/>
          </p:cNvSpPr>
          <p:nvPr/>
        </p:nvSpPr>
        <p:spPr bwMode="auto">
          <a:xfrm>
            <a:off x="2195514" y="5208589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lIns="17986" tIns="251811" rIns="17986" bIns="0"/>
          <a:lstStyle/>
          <a:p>
            <a:pPr defTabSz="602828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Nokia Pure Text Light" pitchFamily="34" charset="0"/>
              <a:cs typeface="Arial" pitchFamily="34" charset="0"/>
            </a:endParaRPr>
          </a:p>
        </p:txBody>
      </p:sp>
      <p:sp>
        <p:nvSpPr>
          <p:cNvPr id="1047" name="Rectangle 68"/>
          <p:cNvSpPr>
            <a:spLocks noChangeArrowheads="1"/>
          </p:cNvSpPr>
          <p:nvPr/>
        </p:nvSpPr>
        <p:spPr bwMode="auto">
          <a:xfrm>
            <a:off x="647701" y="5208589"/>
            <a:ext cx="792163" cy="13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7986" tIns="0" rIns="35973" bIns="0" anchor="ctr"/>
          <a:lstStyle/>
          <a:p>
            <a:pPr algn="r" defTabSz="602828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52" name="Date Placeholder 3"/>
          <p:cNvSpPr txBox="1">
            <a:spLocks/>
          </p:cNvSpPr>
          <p:nvPr/>
        </p:nvSpPr>
        <p:spPr>
          <a:xfrm>
            <a:off x="722313" y="4643438"/>
            <a:ext cx="687387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FEF4778-5275-AF44-A3A2-413C53D52084}" type="datetime1">
              <a:rPr lang="en-GB" sz="799" smtClean="0">
                <a:solidFill>
                  <a:schemeClr val="bg2"/>
                </a:solidFill>
                <a:cs typeface="Arial" panose="020B0604020202020204" pitchFamily="34" charset="0"/>
              </a:rPr>
              <a:pPr>
                <a:defRPr/>
              </a:pPr>
              <a:t>08/09/2019</a:t>
            </a:fld>
            <a:endParaRPr lang="en-GB" sz="799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5256139-588F-4B68-AE8E-09CCEBBCD258}" type="slidenum">
              <a:rPr lang="en-GB" sz="799" smtClean="0">
                <a:solidFill>
                  <a:schemeClr val="bg2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sz="999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pic>
        <p:nvPicPr>
          <p:cNvPr id="7194" name="Picture 1"/>
          <p:cNvPicPr>
            <a:picLocks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9726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1" name="TextBox 2"/>
          <p:cNvSpPr txBox="1">
            <a:spLocks noChangeArrowheads="1"/>
          </p:cNvSpPr>
          <p:nvPr/>
        </p:nvSpPr>
        <p:spPr bwMode="auto">
          <a:xfrm>
            <a:off x="1341439" y="4643439"/>
            <a:ext cx="6078537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GB" sz="799" dirty="0">
                <a:solidFill>
                  <a:schemeClr val="bg2"/>
                </a:solidFill>
                <a:latin typeface="Nokia Pure Text Light" pitchFamily="34" charset="0"/>
                <a:cs typeface="Arial" pitchFamily="34" charset="0"/>
              </a:rPr>
              <a:t>© Nokia 2017   -   MN Vertical Network Slices</a:t>
            </a:r>
          </a:p>
        </p:txBody>
      </p:sp>
    </p:spTree>
    <p:extLst>
      <p:ext uri="{BB962C8B-B14F-4D97-AF65-F5344CB8AC3E}">
        <p14:creationId xmlns:p14="http://schemas.microsoft.com/office/powerpoint/2010/main" val="78527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7" r:id="rId1"/>
    <p:sldLayoutId id="2147484538" r:id="rId2"/>
    <p:sldLayoutId id="2147484539" r:id="rId3"/>
    <p:sldLayoutId id="2147484540" r:id="rId4"/>
    <p:sldLayoutId id="2147484541" r:id="rId5"/>
  </p:sldLayoutIdLst>
  <p:hf sldNum="0" hdr="0"/>
  <p:txStyles>
    <p:titleStyle>
      <a:lvl1pPr algn="l" defTabSz="456879" rtl="0" eaLnBrk="0" fontAlgn="base" hangingPunct="0">
        <a:spcBef>
          <a:spcPct val="0"/>
        </a:spcBef>
        <a:spcAft>
          <a:spcPct val="0"/>
        </a:spcAft>
        <a:defRPr b="1" kern="1200">
          <a:solidFill>
            <a:schemeClr val="tx1"/>
          </a:solidFill>
          <a:latin typeface="+mj-lt"/>
          <a:ea typeface="ヒラギノ角ゴ Pro W3" charset="0"/>
          <a:cs typeface="Arial"/>
        </a:defRPr>
      </a:lvl1pPr>
      <a:lvl2pPr algn="l" defTabSz="456879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Nokia Pure Headline Light" pitchFamily="34" charset="0"/>
          <a:ea typeface="ヒラギノ角ゴ Pro W3" charset="0"/>
          <a:cs typeface="Arial" pitchFamily="34" charset="0"/>
        </a:defRPr>
      </a:lvl2pPr>
      <a:lvl3pPr algn="l" defTabSz="456879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Nokia Pure Headline Light" pitchFamily="34" charset="0"/>
          <a:ea typeface="ヒラギノ角ゴ Pro W3" charset="0"/>
          <a:cs typeface="Arial" pitchFamily="34" charset="0"/>
        </a:defRPr>
      </a:lvl3pPr>
      <a:lvl4pPr algn="l" defTabSz="456879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Nokia Pure Headline Light" pitchFamily="34" charset="0"/>
          <a:ea typeface="ヒラギノ角ゴ Pro W3" charset="0"/>
          <a:cs typeface="Arial" pitchFamily="34" charset="0"/>
        </a:defRPr>
      </a:lvl4pPr>
      <a:lvl5pPr algn="l" defTabSz="456879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Nokia Pure Headline Light" pitchFamily="34" charset="0"/>
          <a:ea typeface="ヒラギノ角ゴ Pro W3" charset="0"/>
          <a:cs typeface="Arial" pitchFamily="34" charset="0"/>
        </a:defRPr>
      </a:lvl5pPr>
      <a:lvl6pPr marL="456879" algn="l" defTabSz="45687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3760" algn="l" defTabSz="45687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0639" algn="l" defTabSz="45687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7520" algn="l" defTabSz="45687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027" indent="-230027" algn="l" defTabSz="456879" rtl="0" eaLnBrk="0" fontAlgn="base" hangingPunct="0">
        <a:spcBef>
          <a:spcPct val="0"/>
        </a:spcBef>
        <a:spcAft>
          <a:spcPts val="599"/>
        </a:spcAft>
        <a:buFont typeface="Arial" pitchFamily="34" charset="0"/>
        <a:buChar char="•"/>
        <a:defRPr sz="3198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467" indent="-228440" algn="l" defTabSz="456879" rtl="0" eaLnBrk="0" fontAlgn="base" hangingPunct="0">
        <a:spcBef>
          <a:spcPct val="0"/>
        </a:spcBef>
        <a:spcAft>
          <a:spcPts val="599"/>
        </a:spcAft>
        <a:buFont typeface="Lucida Grande"/>
        <a:buChar char="-"/>
        <a:defRPr sz="2798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3734" indent="-225267" algn="l" defTabSz="456879" rtl="0" eaLnBrk="0" fontAlgn="base" hangingPunct="0">
        <a:spcBef>
          <a:spcPct val="0"/>
        </a:spcBef>
        <a:spcAft>
          <a:spcPts val="599"/>
        </a:spcAft>
        <a:buFont typeface="Arial" pitchFamily="34" charset="0"/>
        <a:buChar char="•"/>
        <a:defRPr sz="2398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174" indent="-228440" algn="l" defTabSz="456879" rtl="0" eaLnBrk="0" fontAlgn="base" hangingPunct="0">
        <a:spcBef>
          <a:spcPct val="0"/>
        </a:spcBef>
        <a:spcAft>
          <a:spcPts val="599"/>
        </a:spcAft>
        <a:buFont typeface="Lucida Grande"/>
        <a:buChar char="-"/>
        <a:defRPr sz="1998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2200" indent="-230027" algn="l" defTabSz="456879" rtl="0" eaLnBrk="0" fontAlgn="base" hangingPunct="0">
        <a:spcBef>
          <a:spcPct val="0"/>
        </a:spcBef>
        <a:spcAft>
          <a:spcPts val="599"/>
        </a:spcAft>
        <a:buFont typeface="Arial" pitchFamily="34" charset="0"/>
        <a:buChar char="•"/>
        <a:defRPr sz="1998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2839" indent="-228440" algn="l" defTabSz="456879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69719" indent="-228440" algn="l" defTabSz="456879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599" indent="-228440" algn="l" defTabSz="456879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479" indent="-228440" algn="l" defTabSz="456879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879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760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639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520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399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280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159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040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5"/>
          <p:cNvSpPr txBox="1">
            <a:spLocks/>
          </p:cNvSpPr>
          <p:nvPr/>
        </p:nvSpPr>
        <p:spPr>
          <a:xfrm>
            <a:off x="419103" y="4816801"/>
            <a:ext cx="144462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799" smtClean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sz="999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7001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GB" sz="799" dirty="0">
                <a:solidFill>
                  <a:schemeClr val="tx2"/>
                </a:solidFill>
                <a:latin typeface="+mn-lt"/>
                <a:cs typeface="Arial" charset="0"/>
              </a:rPr>
              <a:t>© Nokia 2018</a:t>
            </a:r>
          </a:p>
        </p:txBody>
      </p:sp>
      <p:sp>
        <p:nvSpPr>
          <p:cNvPr id="3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1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99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Nokia Internal Use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00" y="4806000"/>
            <a:ext cx="691200" cy="111597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17601" y="280989"/>
            <a:ext cx="8308800" cy="30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601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4" r:id="rId1"/>
    <p:sldLayoutId id="2147484545" r:id="rId2"/>
    <p:sldLayoutId id="2147484546" r:id="rId3"/>
    <p:sldLayoutId id="2147484547" r:id="rId4"/>
    <p:sldLayoutId id="2147484548" r:id="rId5"/>
    <p:sldLayoutId id="2147484549" r:id="rId6"/>
    <p:sldLayoutId id="2147484550" r:id="rId7"/>
    <p:sldLayoutId id="2147484551" r:id="rId8"/>
    <p:sldLayoutId id="2147484552" r:id="rId9"/>
    <p:sldLayoutId id="2147484553" r:id="rId10"/>
  </p:sldLayoutIdLst>
  <p:transition spd="med">
    <p:fade/>
  </p:transition>
  <p:hf sldNum="0" hdr="0" dt="0"/>
  <p:txStyles>
    <p:titleStyle>
      <a:lvl1pPr algn="l" defTabSz="456879" rtl="0" eaLnBrk="1" fontAlgn="base" hangingPunct="1">
        <a:spcBef>
          <a:spcPct val="0"/>
        </a:spcBef>
        <a:spcAft>
          <a:spcPct val="0"/>
        </a:spcAft>
        <a:defRPr sz="1998" b="0" kern="1200">
          <a:solidFill>
            <a:schemeClr val="tx1"/>
          </a:solidFill>
          <a:latin typeface="+mj-lt"/>
          <a:ea typeface="Nokia Pure Headline Ultra Light" panose="020B0204020202020204" pitchFamily="34" charset="0"/>
          <a:cs typeface="Arial"/>
        </a:defRPr>
      </a:lvl1pPr>
      <a:lvl2pPr algn="l" defTabSz="456879" rtl="0" eaLnBrk="1" fontAlgn="base" hangingPunct="1">
        <a:spcBef>
          <a:spcPct val="0"/>
        </a:spcBef>
        <a:spcAft>
          <a:spcPct val="0"/>
        </a:spcAft>
        <a:defRPr sz="4397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6879" rtl="0" eaLnBrk="1" fontAlgn="base" hangingPunct="1">
        <a:spcBef>
          <a:spcPct val="0"/>
        </a:spcBef>
        <a:spcAft>
          <a:spcPct val="0"/>
        </a:spcAft>
        <a:defRPr sz="4397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6879" rtl="0" eaLnBrk="1" fontAlgn="base" hangingPunct="1">
        <a:spcBef>
          <a:spcPct val="0"/>
        </a:spcBef>
        <a:spcAft>
          <a:spcPct val="0"/>
        </a:spcAft>
        <a:defRPr sz="4397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6879" rtl="0" eaLnBrk="1" fontAlgn="base" hangingPunct="1">
        <a:spcBef>
          <a:spcPct val="0"/>
        </a:spcBef>
        <a:spcAft>
          <a:spcPct val="0"/>
        </a:spcAft>
        <a:defRPr sz="4397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6879" algn="l" defTabSz="45687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3760" algn="l" defTabSz="45687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0639" algn="l" defTabSz="45687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7520" algn="l" defTabSz="45687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027" indent="-230027" algn="l" defTabSz="456879" rtl="0" eaLnBrk="1" fontAlgn="base" hangingPunct="1">
        <a:spcBef>
          <a:spcPct val="0"/>
        </a:spcBef>
        <a:spcAft>
          <a:spcPts val="599"/>
        </a:spcAft>
        <a:buFont typeface="Arial" charset="0"/>
        <a:buChar char="•"/>
        <a:defRPr sz="3198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467" indent="-228440" algn="l" defTabSz="456879" rtl="0" eaLnBrk="1" fontAlgn="base" hangingPunct="1">
        <a:spcBef>
          <a:spcPct val="0"/>
        </a:spcBef>
        <a:spcAft>
          <a:spcPts val="599"/>
        </a:spcAft>
        <a:buFont typeface="Lucida Grande"/>
        <a:buChar char="-"/>
        <a:defRPr sz="2798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3734" indent="-225267" algn="l" defTabSz="456879" rtl="0" eaLnBrk="1" fontAlgn="base" hangingPunct="1">
        <a:spcBef>
          <a:spcPct val="0"/>
        </a:spcBef>
        <a:spcAft>
          <a:spcPts val="599"/>
        </a:spcAft>
        <a:buFont typeface="Arial" charset="0"/>
        <a:buChar char="•"/>
        <a:defRPr sz="2398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174" indent="-228440" algn="l" defTabSz="456879" rtl="0" eaLnBrk="1" fontAlgn="base" hangingPunct="1">
        <a:spcBef>
          <a:spcPct val="0"/>
        </a:spcBef>
        <a:spcAft>
          <a:spcPts val="599"/>
        </a:spcAft>
        <a:buFont typeface="Lucida Grande"/>
        <a:buChar char="-"/>
        <a:defRPr sz="1998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2200" indent="-230027" algn="l" defTabSz="456879" rtl="0" eaLnBrk="1" fontAlgn="base" hangingPunct="1">
        <a:spcBef>
          <a:spcPct val="0"/>
        </a:spcBef>
        <a:spcAft>
          <a:spcPts val="599"/>
        </a:spcAft>
        <a:buFont typeface="Arial" charset="0"/>
        <a:buChar char="•"/>
        <a:defRPr sz="1998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2839" indent="-228440" algn="l" defTabSz="456879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69719" indent="-228440" algn="l" defTabSz="456879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599" indent="-228440" algn="l" defTabSz="456879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479" indent="-228440" algn="l" defTabSz="456879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879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760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639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520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399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280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159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040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665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defTabSz="45687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99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27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defTabSz="45687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99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28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defTabSz="45687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99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29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defTabSz="45687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99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0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defTabSz="45687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99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1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defTabSz="45687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99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2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defTabSz="45687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99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3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defTabSz="45687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99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4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defTabSz="45687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99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7179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4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8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4" y="1089026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7" name="Text Box 9"/>
          <p:cNvSpPr txBox="1">
            <a:spLocks noChangeArrowheads="1"/>
          </p:cNvSpPr>
          <p:nvPr/>
        </p:nvSpPr>
        <p:spPr bwMode="auto">
          <a:xfrm>
            <a:off x="0" y="-352425"/>
            <a:ext cx="9144000" cy="23336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89933" tIns="46765" rIns="89933" bIns="46765">
            <a:spAutoFit/>
          </a:bodyPr>
          <a:lstStyle/>
          <a:p>
            <a:pPr algn="ctr" defTabSz="761466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00C9FF"/>
              </a:buClr>
              <a:defRPr/>
            </a:pPr>
            <a:r>
              <a:rPr lang="en-US" sz="999">
                <a:solidFill>
                  <a:srgbClr val="FFFFFF"/>
                </a:solidFill>
              </a:rPr>
              <a:t>To change the document information in the footer, press [Alt + F8] and use the “FORM“</a:t>
            </a:r>
          </a:p>
        </p:txBody>
      </p:sp>
      <p:sp>
        <p:nvSpPr>
          <p:cNvPr id="1038" name="AutoShape 57"/>
          <p:cNvSpPr>
            <a:spLocks noChangeArrowheads="1"/>
          </p:cNvSpPr>
          <p:nvPr/>
        </p:nvSpPr>
        <p:spPr bwMode="auto">
          <a:xfrm>
            <a:off x="1474789" y="5208589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7986" tIns="251811" rIns="17986" bIns="0"/>
          <a:lstStyle/>
          <a:p>
            <a:pPr defTabSz="602828" eaLnBrk="0" fontAlgn="base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>
                <a:solidFill>
                  <a:srgbClr val="FFFFFF"/>
                </a:solidFill>
                <a:cs typeface="Arial" pitchFamily="34" charset="0"/>
              </a:rPr>
              <a:t>R 18 </a:t>
            </a:r>
            <a:br>
              <a:rPr lang="en-GB" sz="500" b="1">
                <a:solidFill>
                  <a:srgbClr val="FFFFFF"/>
                </a:solidFill>
                <a:cs typeface="Arial" pitchFamily="34" charset="0"/>
              </a:rPr>
            </a:br>
            <a:r>
              <a:rPr lang="en-GB" sz="500" b="1">
                <a:solidFill>
                  <a:srgbClr val="FFFFFF"/>
                </a:solidFill>
                <a:cs typeface="Arial" pitchFamily="34" charset="0"/>
              </a:rPr>
              <a:t>G 65 </a:t>
            </a:r>
            <a:br>
              <a:rPr lang="en-GB" sz="500" b="1">
                <a:solidFill>
                  <a:srgbClr val="FFFFFF"/>
                </a:solidFill>
                <a:cs typeface="Arial" pitchFamily="34" charset="0"/>
              </a:rPr>
            </a:br>
            <a:r>
              <a:rPr lang="en-GB" sz="500" b="1">
                <a:solidFill>
                  <a:srgbClr val="FFFFFF"/>
                </a:solidFill>
                <a:cs typeface="Arial" pitchFamily="34" charset="0"/>
              </a:rPr>
              <a:t>B 145</a:t>
            </a:r>
          </a:p>
        </p:txBody>
      </p:sp>
      <p:sp>
        <p:nvSpPr>
          <p:cNvPr id="1039" name="AutoShape 58"/>
          <p:cNvSpPr>
            <a:spLocks noChangeArrowheads="1"/>
          </p:cNvSpPr>
          <p:nvPr/>
        </p:nvSpPr>
        <p:spPr bwMode="auto">
          <a:xfrm>
            <a:off x="1835150" y="5208589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7986" tIns="251811" rIns="17986" bIns="0"/>
          <a:lstStyle/>
          <a:p>
            <a:pPr defTabSz="602828" eaLnBrk="0" fontAlgn="base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>
                <a:solidFill>
                  <a:srgbClr val="FFFFFF"/>
                </a:solidFill>
                <a:cs typeface="Arial" pitchFamily="34" charset="0"/>
              </a:rPr>
              <a:t>R 0 </a:t>
            </a:r>
            <a:br>
              <a:rPr lang="en-GB" sz="500" b="1">
                <a:solidFill>
                  <a:srgbClr val="FFFFFF"/>
                </a:solidFill>
                <a:cs typeface="Arial" pitchFamily="34" charset="0"/>
              </a:rPr>
            </a:br>
            <a:r>
              <a:rPr lang="en-GB" sz="500" b="1">
                <a:solidFill>
                  <a:srgbClr val="FFFFFF"/>
                </a:solidFill>
                <a:cs typeface="Arial" pitchFamily="34" charset="0"/>
              </a:rPr>
              <a:t>G 201 </a:t>
            </a:r>
            <a:br>
              <a:rPr lang="en-GB" sz="500" b="1">
                <a:solidFill>
                  <a:srgbClr val="FFFFFF"/>
                </a:solidFill>
                <a:cs typeface="Arial" pitchFamily="34" charset="0"/>
              </a:rPr>
            </a:br>
            <a:r>
              <a:rPr lang="en-GB" sz="500" b="1">
                <a:solidFill>
                  <a:srgbClr val="FFFFFF"/>
                </a:solidFill>
                <a:cs typeface="Arial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4" y="5208589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7986" tIns="251811" rIns="17986" bIns="0"/>
          <a:lstStyle/>
          <a:p>
            <a:pPr defTabSz="604224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US" sz="500" b="1" dirty="0">
                <a:solidFill>
                  <a:srgbClr val="FFFFFF"/>
                </a:solidFill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en-US" sz="500" b="1" dirty="0">
                <a:solidFill>
                  <a:srgbClr val="FFFFFF"/>
                </a:solidFill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en-US" sz="500" b="1" dirty="0">
                <a:solidFill>
                  <a:srgbClr val="FFFFFF"/>
                </a:solidFill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9" y="5208589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7986" tIns="251811" rIns="17986" bIns="0"/>
          <a:lstStyle/>
          <a:p>
            <a:pPr defTabSz="602828" eaLnBrk="0" fontAlgn="base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9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7986" tIns="251811" rIns="17986" bIns="0"/>
          <a:lstStyle/>
          <a:p>
            <a:pPr defTabSz="602828" eaLnBrk="0" fontAlgn="base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1043" name="Rectangle 68"/>
          <p:cNvSpPr>
            <a:spLocks noChangeArrowheads="1"/>
          </p:cNvSpPr>
          <p:nvPr/>
        </p:nvSpPr>
        <p:spPr bwMode="auto">
          <a:xfrm>
            <a:off x="647701" y="5208589"/>
            <a:ext cx="792163" cy="13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7986" tIns="0" rIns="35973" bIns="0" anchor="ctr"/>
          <a:lstStyle/>
          <a:p>
            <a:pPr algn="r" defTabSz="602828" eaLnBrk="0" fontAlgn="base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Core and </a:t>
            </a:r>
            <a:r>
              <a:rPr lang="en-GB" sz="500" b="1">
                <a:solidFill>
                  <a:srgbClr val="FFFFFF"/>
                </a:solidFill>
                <a:cs typeface="Arial" pitchFamily="34" charset="0"/>
              </a:rPr>
              <a:t>background</a:t>
            </a:r>
            <a:r>
              <a:rPr lang="en-GB" sz="500" b="1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colors:</a:t>
            </a:r>
          </a:p>
        </p:txBody>
      </p:sp>
      <p:sp>
        <p:nvSpPr>
          <p:cNvPr id="1044" name="AutoShape 57"/>
          <p:cNvSpPr>
            <a:spLocks noChangeArrowheads="1"/>
          </p:cNvSpPr>
          <p:nvPr/>
        </p:nvSpPr>
        <p:spPr bwMode="auto">
          <a:xfrm>
            <a:off x="1474789" y="5208589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7986" tIns="251811" rIns="17986" bIns="0"/>
          <a:lstStyle/>
          <a:p>
            <a:pPr defTabSz="602828" eaLnBrk="0" fontAlgn="base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45" name="AutoShape 58"/>
          <p:cNvSpPr>
            <a:spLocks noChangeArrowheads="1"/>
          </p:cNvSpPr>
          <p:nvPr/>
        </p:nvSpPr>
        <p:spPr bwMode="auto">
          <a:xfrm>
            <a:off x="1835150" y="5208589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7986" tIns="251811" rIns="17986" bIns="0"/>
          <a:lstStyle/>
          <a:p>
            <a:pPr defTabSz="602828" eaLnBrk="0" fontAlgn="base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46" name="AutoShape 59"/>
          <p:cNvSpPr>
            <a:spLocks noChangeArrowheads="1"/>
          </p:cNvSpPr>
          <p:nvPr/>
        </p:nvSpPr>
        <p:spPr bwMode="auto">
          <a:xfrm>
            <a:off x="2195514" y="5208589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lIns="17986" tIns="251811" rIns="17986" bIns="0"/>
          <a:lstStyle/>
          <a:p>
            <a:pPr defTabSz="602828" eaLnBrk="0" fontAlgn="base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47" name="Rectangle 68"/>
          <p:cNvSpPr>
            <a:spLocks noChangeArrowheads="1"/>
          </p:cNvSpPr>
          <p:nvPr/>
        </p:nvSpPr>
        <p:spPr bwMode="auto">
          <a:xfrm>
            <a:off x="647701" y="5208589"/>
            <a:ext cx="792163" cy="13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7986" tIns="0" rIns="35973" bIns="0" anchor="ctr"/>
          <a:lstStyle/>
          <a:p>
            <a:pPr algn="r" defTabSz="602828" eaLnBrk="0" fontAlgn="base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Date Placeholder 3"/>
          <p:cNvSpPr txBox="1">
            <a:spLocks/>
          </p:cNvSpPr>
          <p:nvPr/>
        </p:nvSpPr>
        <p:spPr>
          <a:xfrm>
            <a:off x="722313" y="4643438"/>
            <a:ext cx="687387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EF4778-5275-AF44-A3A2-413C53D52084}" type="datetime1">
              <a:rPr lang="en-GB" sz="799" smtClean="0">
                <a:solidFill>
                  <a:srgbClr val="68717A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08/09/2019</a:t>
            </a:fld>
            <a:endParaRPr lang="en-GB" sz="799" dirty="0">
              <a:solidFill>
                <a:srgbClr val="68717A"/>
              </a:solidFill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5256139-588F-4B68-AE8E-09CCEBBCD258}" type="slidenum">
              <a:rPr lang="en-GB" sz="799" smtClean="0">
                <a:solidFill>
                  <a:srgbClr val="68717A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999" dirty="0">
              <a:solidFill>
                <a:srgbClr val="68717A"/>
              </a:solidFill>
              <a:cs typeface="Arial" panose="020B0604020202020204" pitchFamily="34" charset="0"/>
            </a:endParaRPr>
          </a:p>
        </p:txBody>
      </p:sp>
      <p:pic>
        <p:nvPicPr>
          <p:cNvPr id="7194" name="Picture 1"/>
          <p:cNvPicPr>
            <a:picLocks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959726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1" name="TextBox 2"/>
          <p:cNvSpPr txBox="1">
            <a:spLocks noChangeArrowheads="1"/>
          </p:cNvSpPr>
          <p:nvPr/>
        </p:nvSpPr>
        <p:spPr bwMode="auto">
          <a:xfrm>
            <a:off x="1341439" y="4643439"/>
            <a:ext cx="6078537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45687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799" dirty="0">
                <a:solidFill>
                  <a:srgbClr val="68717A"/>
                </a:solidFill>
                <a:cs typeface="Arial" pitchFamily="34" charset="0"/>
              </a:rPr>
              <a:t>© Nokia 2017   -   Wireless Vertical Solutions</a:t>
            </a:r>
          </a:p>
        </p:txBody>
      </p:sp>
    </p:spTree>
    <p:extLst>
      <p:ext uri="{BB962C8B-B14F-4D97-AF65-F5344CB8AC3E}">
        <p14:creationId xmlns:p14="http://schemas.microsoft.com/office/powerpoint/2010/main" val="180753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5" r:id="rId1"/>
    <p:sldLayoutId id="2147484556" r:id="rId2"/>
    <p:sldLayoutId id="2147484557" r:id="rId3"/>
    <p:sldLayoutId id="2147484558" r:id="rId4"/>
    <p:sldLayoutId id="2147484559" r:id="rId5"/>
  </p:sldLayoutIdLst>
  <p:hf sldNum="0" hdr="0"/>
  <p:txStyles>
    <p:titleStyle>
      <a:lvl1pPr algn="l" defTabSz="456879" rtl="0" eaLnBrk="0" fontAlgn="base" hangingPunct="0">
        <a:spcBef>
          <a:spcPct val="0"/>
        </a:spcBef>
        <a:spcAft>
          <a:spcPct val="0"/>
        </a:spcAft>
        <a:defRPr b="1" kern="1200">
          <a:solidFill>
            <a:schemeClr val="tx1"/>
          </a:solidFill>
          <a:latin typeface="+mj-lt"/>
          <a:ea typeface="ヒラギノ角ゴ Pro W3" charset="0"/>
          <a:cs typeface="Arial"/>
        </a:defRPr>
      </a:lvl1pPr>
      <a:lvl2pPr algn="l" defTabSz="456879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Nokia Pure Headline Light" pitchFamily="34" charset="0"/>
          <a:ea typeface="ヒラギノ角ゴ Pro W3" charset="0"/>
          <a:cs typeface="Arial" pitchFamily="34" charset="0"/>
        </a:defRPr>
      </a:lvl2pPr>
      <a:lvl3pPr algn="l" defTabSz="456879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Nokia Pure Headline Light" pitchFamily="34" charset="0"/>
          <a:ea typeface="ヒラギノ角ゴ Pro W3" charset="0"/>
          <a:cs typeface="Arial" pitchFamily="34" charset="0"/>
        </a:defRPr>
      </a:lvl3pPr>
      <a:lvl4pPr algn="l" defTabSz="456879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Nokia Pure Headline Light" pitchFamily="34" charset="0"/>
          <a:ea typeface="ヒラギノ角ゴ Pro W3" charset="0"/>
          <a:cs typeface="Arial" pitchFamily="34" charset="0"/>
        </a:defRPr>
      </a:lvl4pPr>
      <a:lvl5pPr algn="l" defTabSz="456879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Nokia Pure Headline Light" pitchFamily="34" charset="0"/>
          <a:ea typeface="ヒラギノ角ゴ Pro W3" charset="0"/>
          <a:cs typeface="Arial" pitchFamily="34" charset="0"/>
        </a:defRPr>
      </a:lvl5pPr>
      <a:lvl6pPr marL="456879" algn="l" defTabSz="45687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3760" algn="l" defTabSz="45687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0639" algn="l" defTabSz="45687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7520" algn="l" defTabSz="45687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027" indent="-230027" algn="l" defTabSz="456879" rtl="0" eaLnBrk="0" fontAlgn="base" hangingPunct="0">
        <a:spcBef>
          <a:spcPct val="0"/>
        </a:spcBef>
        <a:spcAft>
          <a:spcPts val="599"/>
        </a:spcAft>
        <a:buFont typeface="Arial" pitchFamily="34" charset="0"/>
        <a:buChar char="•"/>
        <a:defRPr sz="3198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467" indent="-228440" algn="l" defTabSz="456879" rtl="0" eaLnBrk="0" fontAlgn="base" hangingPunct="0">
        <a:spcBef>
          <a:spcPct val="0"/>
        </a:spcBef>
        <a:spcAft>
          <a:spcPts val="599"/>
        </a:spcAft>
        <a:buFont typeface="Lucida Grande"/>
        <a:buChar char="-"/>
        <a:defRPr sz="2798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3734" indent="-225267" algn="l" defTabSz="456879" rtl="0" eaLnBrk="0" fontAlgn="base" hangingPunct="0">
        <a:spcBef>
          <a:spcPct val="0"/>
        </a:spcBef>
        <a:spcAft>
          <a:spcPts val="599"/>
        </a:spcAft>
        <a:buFont typeface="Arial" pitchFamily="34" charset="0"/>
        <a:buChar char="•"/>
        <a:defRPr sz="2398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174" indent="-228440" algn="l" defTabSz="456879" rtl="0" eaLnBrk="0" fontAlgn="base" hangingPunct="0">
        <a:spcBef>
          <a:spcPct val="0"/>
        </a:spcBef>
        <a:spcAft>
          <a:spcPts val="599"/>
        </a:spcAft>
        <a:buFont typeface="Lucida Grande"/>
        <a:buChar char="-"/>
        <a:defRPr sz="1998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2200" indent="-230027" algn="l" defTabSz="456879" rtl="0" eaLnBrk="0" fontAlgn="base" hangingPunct="0">
        <a:spcBef>
          <a:spcPct val="0"/>
        </a:spcBef>
        <a:spcAft>
          <a:spcPts val="599"/>
        </a:spcAft>
        <a:buFont typeface="Arial" pitchFamily="34" charset="0"/>
        <a:buChar char="•"/>
        <a:defRPr sz="1998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2839" indent="-228440" algn="l" defTabSz="456879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69719" indent="-228440" algn="l" defTabSz="456879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599" indent="-228440" algn="l" defTabSz="456879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479" indent="-228440" algn="l" defTabSz="456879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879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760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639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520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399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280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159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040" algn="l" defTabSz="45687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slide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57000" y="4831315"/>
            <a:ext cx="1800000" cy="107722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GB" sz="7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© 2018 Nokia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419102" y="4831478"/>
            <a:ext cx="144462" cy="107722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700" smtClean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sz="9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4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77" y="4652838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0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1" r:id="rId1"/>
    <p:sldLayoutId id="2147484562" r:id="rId2"/>
    <p:sldLayoutId id="2147484563" r:id="rId3"/>
    <p:sldLayoutId id="2147484564" r:id="rId4"/>
    <p:sldLayoutId id="2147484565" r:id="rId5"/>
    <p:sldLayoutId id="2147484566" r:id="rId6"/>
    <p:sldLayoutId id="2147484569" r:id="rId7"/>
    <p:sldLayoutId id="2147484570" r:id="rId8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slide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57000" y="4815927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GB" sz="800" dirty="0">
                <a:solidFill>
                  <a:srgbClr val="001135"/>
                </a:solidFill>
                <a:ea typeface="Nokia Pure Text Light" panose="020B0403020202020204" pitchFamily="34" charset="0"/>
                <a:cs typeface="Arial" charset="0"/>
              </a:rPr>
              <a:t>© Nokia 2017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419102" y="4816090"/>
            <a:ext cx="144462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001135"/>
                </a:solidFill>
                <a:ea typeface="Nokia Pure Text Light" panose="020B0403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sz="1000" dirty="0">
              <a:solidFill>
                <a:srgbClr val="001135"/>
              </a:solidFill>
              <a:ea typeface="Nokia Pure Text Light" panose="020B04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77" y="4652838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30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3" r:id="rId2"/>
    <p:sldLayoutId id="2147484574" r:id="rId3"/>
    <p:sldLayoutId id="2147484575" r:id="rId4"/>
    <p:sldLayoutId id="2147484576" r:id="rId5"/>
    <p:sldLayoutId id="2147484577" r:id="rId6"/>
    <p:sldLayoutId id="2147484578" r:id="rId7"/>
    <p:sldLayoutId id="2147484579" r:id="rId8"/>
    <p:sldLayoutId id="2147484580" r:id="rId9"/>
    <p:sldLayoutId id="2147484581" r:id="rId10"/>
    <p:sldLayoutId id="2147484582" r:id="rId11"/>
    <p:sldLayoutId id="2147484583" r:id="rId12"/>
    <p:sldLayoutId id="2147484584" r:id="rId13"/>
    <p:sldLayoutId id="2147484585" r:id="rId14"/>
    <p:sldLayoutId id="2147484586" r:id="rId15"/>
    <p:sldLayoutId id="2147484587" r:id="rId16"/>
  </p:sldLayoutIdLst>
  <p:hf sldNum="0" hdr="0" dt="0"/>
  <p:txStyles>
    <p:titleStyle>
      <a:lvl1pPr algn="l" defTabSz="914378" rtl="0" eaLnBrk="1" latinLnBrk="0" hangingPunct="1">
        <a:spcBef>
          <a:spcPct val="0"/>
        </a:spcBef>
        <a:buNone/>
        <a:defRPr sz="2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4" y="108349"/>
            <a:ext cx="8207375" cy="48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标题文本样式：微软雅黑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4" y="735806"/>
            <a:ext cx="8207375" cy="413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第一级内容文本样式：微软雅黑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</a:p>
          <a:p>
            <a:pPr lvl="1"/>
            <a:r>
              <a:rPr lang="zh-CN" altLang="en-US"/>
              <a:t>第二级内容文本样式：微软雅黑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</a:p>
          <a:p>
            <a:pPr lvl="2"/>
            <a:r>
              <a:rPr lang="zh-CN" altLang="en-US"/>
              <a:t>第三级内容文本样式：微软雅黑</a:t>
            </a:r>
            <a:r>
              <a:rPr lang="en-US" altLang="zh-CN"/>
              <a:t>/14</a:t>
            </a:r>
            <a:r>
              <a:rPr lang="zh-CN" altLang="en-US"/>
              <a:t>号  </a:t>
            </a:r>
            <a:r>
              <a:rPr lang="en-US" altLang="zh-CN"/>
              <a:t>Arial/14pt</a:t>
            </a:r>
          </a:p>
          <a:p>
            <a:pPr lvl="3"/>
            <a:r>
              <a:rPr lang="zh-CN" altLang="en-US"/>
              <a:t>第四级内容文本样式：微软雅黑</a:t>
            </a:r>
            <a:r>
              <a:rPr lang="en-US" altLang="zh-CN"/>
              <a:t>/12</a:t>
            </a:r>
            <a:r>
              <a:rPr lang="zh-CN" altLang="en-US"/>
              <a:t>号  </a:t>
            </a:r>
            <a:r>
              <a:rPr lang="en-US" altLang="zh-CN"/>
              <a:t>Arial/12pt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4" y="4874419"/>
            <a:ext cx="790575" cy="1583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750">
                <a:latin typeface="Arial" panose="020B0604020202020204" pitchFamily="34" charset="0"/>
                <a:ea typeface="黑体" panose="02010609060101010101" pitchFamily="2" charset="-122"/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第 </a:t>
            </a:r>
            <a:fld id="{E92F5010-65D4-4A93-B706-44FF5BC09A4F}" type="slidenum">
              <a:rPr lang="zh-CN" altLang="en-US">
                <a:solidFill>
                  <a:srgbClr val="000000"/>
                </a:solidFill>
              </a:rPr>
              <a:t>‹#›</a:t>
            </a:fld>
            <a:r>
              <a:rPr lang="zh-CN" altLang="en-US">
                <a:solidFill>
                  <a:srgbClr val="000000"/>
                </a:solidFill>
              </a:rPr>
              <a:t> 页</a:t>
            </a:r>
          </a:p>
        </p:txBody>
      </p:sp>
      <p:pic>
        <p:nvPicPr>
          <p:cNvPr id="1029" name="Picture 10" descr="C:\Users\vivianting\Desktop\未标题8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1717" r="74190" b="70428"/>
          <a:stretch>
            <a:fillRect/>
          </a:stretch>
        </p:blipFill>
        <p:spPr bwMode="auto">
          <a:xfrm>
            <a:off x="7786689" y="3964782"/>
            <a:ext cx="1357312" cy="117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8"/>
          <p:cNvCxnSpPr>
            <a:cxnSpLocks noChangeShapeType="1"/>
          </p:cNvCxnSpPr>
          <p:nvPr/>
        </p:nvCxnSpPr>
        <p:spPr bwMode="auto">
          <a:xfrm>
            <a:off x="0" y="716756"/>
            <a:ext cx="91440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8" name="Text Box 40"/>
          <p:cNvSpPr txBox="1">
            <a:spLocks noChangeArrowheads="1"/>
          </p:cNvSpPr>
          <p:nvPr/>
        </p:nvSpPr>
        <p:spPr bwMode="auto">
          <a:xfrm>
            <a:off x="9529763" y="4552950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rgbClr val="FFFFFF"/>
                </a:solidFill>
                <a:ea typeface="宋体" panose="02010600030101010101" pitchFamily="2" charset="-122"/>
              </a:rPr>
              <a:t>250,190,0</a:t>
            </a:r>
          </a:p>
        </p:txBody>
      </p:sp>
      <p:sp>
        <p:nvSpPr>
          <p:cNvPr id="1033" name="Rectangle 41"/>
          <p:cNvSpPr>
            <a:spLocks noChangeArrowheads="1"/>
          </p:cNvSpPr>
          <p:nvPr/>
        </p:nvSpPr>
        <p:spPr bwMode="auto">
          <a:xfrm>
            <a:off x="9242426" y="4508875"/>
            <a:ext cx="360363" cy="300082"/>
          </a:xfrm>
          <a:prstGeom prst="rect">
            <a:avLst/>
          </a:prstGeom>
          <a:solidFill>
            <a:srgbClr val="FABE00"/>
          </a:solidFill>
          <a:ln w="12700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1034" name="Rectangle 42"/>
          <p:cNvSpPr>
            <a:spLocks noChangeArrowheads="1"/>
          </p:cNvSpPr>
          <p:nvPr/>
        </p:nvSpPr>
        <p:spPr bwMode="auto">
          <a:xfrm>
            <a:off x="9242426" y="4737475"/>
            <a:ext cx="360363" cy="300082"/>
          </a:xfrm>
          <a:prstGeom prst="rect">
            <a:avLst/>
          </a:prstGeom>
          <a:solidFill>
            <a:srgbClr val="A0A0A0"/>
          </a:solidFill>
          <a:ln w="12700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12" name="Text Box 43"/>
          <p:cNvSpPr txBox="1">
            <a:spLocks noChangeArrowheads="1"/>
          </p:cNvSpPr>
          <p:nvPr/>
        </p:nvSpPr>
        <p:spPr bwMode="auto">
          <a:xfrm>
            <a:off x="9529763" y="4782742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rgbClr val="FFFFFF"/>
                </a:solidFill>
                <a:ea typeface="宋体" panose="02010600030101010101" pitchFamily="2" charset="-122"/>
              </a:rPr>
              <a:t>160,160,160</a:t>
            </a:r>
          </a:p>
        </p:txBody>
      </p:sp>
      <p:sp>
        <p:nvSpPr>
          <p:cNvPr id="1036" name="Rectangle 44"/>
          <p:cNvSpPr>
            <a:spLocks noChangeArrowheads="1"/>
          </p:cNvSpPr>
          <p:nvPr/>
        </p:nvSpPr>
        <p:spPr bwMode="auto">
          <a:xfrm>
            <a:off x="9242426" y="3130131"/>
            <a:ext cx="360363" cy="300082"/>
          </a:xfrm>
          <a:prstGeom prst="rect">
            <a:avLst/>
          </a:prstGeom>
          <a:solidFill>
            <a:srgbClr val="ECE5CE"/>
          </a:solidFill>
          <a:ln w="12700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1037" name="Rectangle 45"/>
          <p:cNvSpPr>
            <a:spLocks noChangeArrowheads="1"/>
          </p:cNvSpPr>
          <p:nvPr/>
        </p:nvSpPr>
        <p:spPr bwMode="auto">
          <a:xfrm>
            <a:off x="9242426" y="3351588"/>
            <a:ext cx="360363" cy="300082"/>
          </a:xfrm>
          <a:prstGeom prst="rect">
            <a:avLst/>
          </a:prstGeom>
          <a:solidFill>
            <a:srgbClr val="F1D4AF"/>
          </a:solidFill>
          <a:ln w="12700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1038" name="Rectangle 46"/>
          <p:cNvSpPr>
            <a:spLocks noChangeArrowheads="1"/>
          </p:cNvSpPr>
          <p:nvPr/>
        </p:nvSpPr>
        <p:spPr bwMode="auto">
          <a:xfrm>
            <a:off x="9242426" y="3573044"/>
            <a:ext cx="360363" cy="300082"/>
          </a:xfrm>
          <a:prstGeom prst="rect">
            <a:avLst/>
          </a:prstGeom>
          <a:solidFill>
            <a:srgbClr val="E08E79"/>
          </a:solidFill>
          <a:ln w="12700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16" name="Text Box 47"/>
          <p:cNvSpPr txBox="1">
            <a:spLocks noChangeArrowheads="1"/>
          </p:cNvSpPr>
          <p:nvPr/>
        </p:nvSpPr>
        <p:spPr bwMode="auto">
          <a:xfrm>
            <a:off x="9529763" y="3175398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rgbClr val="FFFFFF"/>
                </a:solidFill>
                <a:ea typeface="宋体" panose="02010600030101010101" pitchFamily="2" charset="-122"/>
              </a:rPr>
              <a:t>236,229,206</a:t>
            </a:r>
          </a:p>
        </p:txBody>
      </p:sp>
      <p:sp>
        <p:nvSpPr>
          <p:cNvPr id="17" name="Text Box 48"/>
          <p:cNvSpPr txBox="1">
            <a:spLocks noChangeArrowheads="1"/>
          </p:cNvSpPr>
          <p:nvPr/>
        </p:nvSpPr>
        <p:spPr bwMode="auto">
          <a:xfrm>
            <a:off x="9529763" y="3398044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rgbClr val="FFFFFF"/>
                </a:solidFill>
                <a:ea typeface="宋体" panose="02010600030101010101" pitchFamily="2" charset="-122"/>
              </a:rPr>
              <a:t>241,212,175</a:t>
            </a:r>
          </a:p>
        </p:txBody>
      </p:sp>
      <p:sp>
        <p:nvSpPr>
          <p:cNvPr id="18" name="Text Box 49"/>
          <p:cNvSpPr txBox="1">
            <a:spLocks noChangeArrowheads="1"/>
          </p:cNvSpPr>
          <p:nvPr/>
        </p:nvSpPr>
        <p:spPr bwMode="auto">
          <a:xfrm>
            <a:off x="9529763" y="3620692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rgbClr val="FFFFFF"/>
                </a:solidFill>
                <a:ea typeface="宋体" panose="02010600030101010101" pitchFamily="2" charset="-122"/>
              </a:rPr>
              <a:t>224,142,121</a:t>
            </a:r>
          </a:p>
        </p:txBody>
      </p:sp>
      <p:sp>
        <p:nvSpPr>
          <p:cNvPr id="1042" name="Rectangle 50"/>
          <p:cNvSpPr>
            <a:spLocks noChangeArrowheads="1"/>
          </p:cNvSpPr>
          <p:nvPr/>
        </p:nvSpPr>
        <p:spPr bwMode="auto">
          <a:xfrm>
            <a:off x="9242426" y="3796881"/>
            <a:ext cx="360363" cy="300082"/>
          </a:xfrm>
          <a:prstGeom prst="rect">
            <a:avLst/>
          </a:prstGeom>
          <a:solidFill>
            <a:srgbClr val="CC0000"/>
          </a:solidFill>
          <a:ln w="12700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20" name="Text Box 51"/>
          <p:cNvSpPr txBox="1">
            <a:spLocks noChangeArrowheads="1"/>
          </p:cNvSpPr>
          <p:nvPr/>
        </p:nvSpPr>
        <p:spPr bwMode="auto">
          <a:xfrm>
            <a:off x="9531350" y="3844529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rgbClr val="FFFFFF"/>
                </a:solidFill>
                <a:ea typeface="宋体" panose="02010600030101010101" pitchFamily="2" charset="-122"/>
              </a:rPr>
              <a:t>204,0,0</a:t>
            </a:r>
          </a:p>
        </p:txBody>
      </p:sp>
      <p:sp>
        <p:nvSpPr>
          <p:cNvPr id="21" name="Text Box 52"/>
          <p:cNvSpPr txBox="1">
            <a:spLocks noChangeArrowheads="1"/>
          </p:cNvSpPr>
          <p:nvPr/>
        </p:nvSpPr>
        <p:spPr bwMode="auto">
          <a:xfrm>
            <a:off x="9531350" y="4324350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rgbClr val="FFFFFF"/>
                </a:solidFill>
                <a:ea typeface="宋体" panose="02010600030101010101" pitchFamily="2" charset="-122"/>
              </a:rPr>
              <a:t>15,75,105</a:t>
            </a:r>
          </a:p>
        </p:txBody>
      </p:sp>
      <p:sp>
        <p:nvSpPr>
          <p:cNvPr id="1045" name="Rectangle 53"/>
          <p:cNvSpPr>
            <a:spLocks noChangeArrowheads="1"/>
          </p:cNvSpPr>
          <p:nvPr/>
        </p:nvSpPr>
        <p:spPr bwMode="auto">
          <a:xfrm>
            <a:off x="9242426" y="4280275"/>
            <a:ext cx="360363" cy="300082"/>
          </a:xfrm>
          <a:prstGeom prst="rect">
            <a:avLst/>
          </a:prstGeom>
          <a:solidFill>
            <a:srgbClr val="0F4B96"/>
          </a:solidFill>
          <a:ln w="12700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23" name="Text Box 54"/>
          <p:cNvSpPr txBox="1">
            <a:spLocks noChangeArrowheads="1"/>
          </p:cNvSpPr>
          <p:nvPr/>
        </p:nvSpPr>
        <p:spPr bwMode="auto">
          <a:xfrm>
            <a:off x="9286876" y="2950369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900">
                <a:solidFill>
                  <a:srgbClr val="FFFFFF"/>
                </a:solidFill>
                <a:ea typeface="宋体" panose="02010600030101010101" pitchFamily="2" charset="-122"/>
              </a:rPr>
              <a:t>主色系</a:t>
            </a:r>
          </a:p>
        </p:txBody>
      </p:sp>
      <p:sp>
        <p:nvSpPr>
          <p:cNvPr id="24" name="Text Box 55"/>
          <p:cNvSpPr txBox="1">
            <a:spLocks noChangeArrowheads="1"/>
          </p:cNvSpPr>
          <p:nvPr/>
        </p:nvSpPr>
        <p:spPr bwMode="auto">
          <a:xfrm>
            <a:off x="9290051" y="4093369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zh-CN" altLang="en-US" sz="900">
                <a:solidFill>
                  <a:srgbClr val="FFFFFF"/>
                </a:solidFill>
                <a:ea typeface="宋体" panose="02010600030101010101" pitchFamily="2" charset="-122"/>
              </a:rPr>
              <a:t>辅色系</a:t>
            </a:r>
          </a:p>
        </p:txBody>
      </p:sp>
      <p:sp>
        <p:nvSpPr>
          <p:cNvPr id="1048" name="Rectangle 44"/>
          <p:cNvSpPr>
            <a:spLocks noChangeArrowheads="1"/>
          </p:cNvSpPr>
          <p:nvPr/>
        </p:nvSpPr>
        <p:spPr bwMode="auto">
          <a:xfrm>
            <a:off x="9242426" y="2427663"/>
            <a:ext cx="360363" cy="300082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1049" name="Rectangle 45"/>
          <p:cNvSpPr>
            <a:spLocks noChangeArrowheads="1"/>
          </p:cNvSpPr>
          <p:nvPr/>
        </p:nvSpPr>
        <p:spPr bwMode="auto">
          <a:xfrm>
            <a:off x="9242426" y="2649119"/>
            <a:ext cx="360363" cy="300082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27" name="Text Box 47"/>
          <p:cNvSpPr txBox="1">
            <a:spLocks noChangeArrowheads="1"/>
          </p:cNvSpPr>
          <p:nvPr/>
        </p:nvSpPr>
        <p:spPr bwMode="auto">
          <a:xfrm>
            <a:off x="9540875" y="2472929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rgbClr val="FFFFFF"/>
                </a:solidFill>
                <a:ea typeface="宋体" panose="02010600030101010101" pitchFamily="2" charset="-122"/>
              </a:rPr>
              <a:t>000,000,000</a:t>
            </a:r>
          </a:p>
        </p:txBody>
      </p:sp>
      <p:sp>
        <p:nvSpPr>
          <p:cNvPr id="28" name="Text Box 48"/>
          <p:cNvSpPr txBox="1">
            <a:spLocks noChangeArrowheads="1"/>
          </p:cNvSpPr>
          <p:nvPr/>
        </p:nvSpPr>
        <p:spPr bwMode="auto">
          <a:xfrm>
            <a:off x="9540875" y="2695576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900" dirty="0">
                <a:solidFill>
                  <a:srgbClr val="FFFFFF"/>
                </a:solidFill>
                <a:ea typeface="宋体" panose="02010600030101010101" pitchFamily="2" charset="-122"/>
              </a:rPr>
              <a:t>255,255,255</a:t>
            </a:r>
          </a:p>
        </p:txBody>
      </p:sp>
      <p:sp>
        <p:nvSpPr>
          <p:cNvPr id="29" name="Text Box 54"/>
          <p:cNvSpPr txBox="1">
            <a:spLocks noChangeArrowheads="1"/>
          </p:cNvSpPr>
          <p:nvPr/>
        </p:nvSpPr>
        <p:spPr bwMode="auto">
          <a:xfrm>
            <a:off x="9297989" y="2247900"/>
            <a:ext cx="11525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900" dirty="0">
                <a:solidFill>
                  <a:srgbClr val="FFFFFF"/>
                </a:solidFill>
                <a:ea typeface="宋体" panose="02010600030101010101" pitchFamily="2" charset="-122"/>
              </a:rPr>
              <a:t>文字</a:t>
            </a:r>
          </a:p>
        </p:txBody>
      </p:sp>
      <p:sp>
        <p:nvSpPr>
          <p:cNvPr id="1054" name="Rectangle 21"/>
          <p:cNvSpPr>
            <a:spLocks noChangeArrowheads="1"/>
          </p:cNvSpPr>
          <p:nvPr/>
        </p:nvSpPr>
        <p:spPr bwMode="auto">
          <a:xfrm rot="-2693242">
            <a:off x="8264525" y="4732916"/>
            <a:ext cx="1055688" cy="29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822" tIns="32909" rIns="65822" bIns="32909">
            <a:spAutoFit/>
          </a:bodyPr>
          <a:lstStyle>
            <a:lvl1pPr defTabSz="87757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defTabSz="87757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defTabSz="87757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defTabSz="87757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defTabSz="87757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87757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87757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87757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87757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/>
            <a:r>
              <a:rPr lang="en-US" altLang="zh-CN" sz="750" dirty="0" err="1">
                <a:solidFill>
                  <a:srgbClr val="00000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ChinaUnicom</a:t>
            </a:r>
            <a:r>
              <a:rPr lang="en-US" altLang="zh-CN" sz="750" dirty="0">
                <a:solidFill>
                  <a:srgbClr val="00000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zh-CN" sz="750" dirty="0">
                <a:solidFill>
                  <a:srgbClr val="00000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Confidential </a:t>
            </a:r>
          </a:p>
        </p:txBody>
      </p:sp>
    </p:spTree>
    <p:extLst>
      <p:ext uri="{BB962C8B-B14F-4D97-AF65-F5344CB8AC3E}">
        <p14:creationId xmlns:p14="http://schemas.microsoft.com/office/powerpoint/2010/main" val="302095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0" r:id="rId1"/>
    <p:sldLayoutId id="2147484591" r:id="rId2"/>
    <p:sldLayoutId id="2147484592" r:id="rId3"/>
    <p:sldLayoutId id="2147484593" r:id="rId4"/>
    <p:sldLayoutId id="2147484594" r:id="rId5"/>
    <p:sldLayoutId id="2147484595" r:id="rId6"/>
    <p:sldLayoutId id="2147484596" r:id="rId7"/>
    <p:sldLayoutId id="2147484597" r:id="rId8"/>
    <p:sldLayoutId id="2147484598" r:id="rId9"/>
    <p:sldLayoutId id="2147484599" r:id="rId10"/>
    <p:sldLayoutId id="2147484600" r:id="rId11"/>
    <p:sldLayoutId id="2147484601" r:id="rId12"/>
    <p:sldLayoutId id="2147484602" r:id="rId13"/>
    <p:sldLayoutId id="2147484603" r:id="rId14"/>
    <p:sldLayoutId id="2147484604" r:id="rId15"/>
    <p:sldLayoutId id="2147484605" r:id="rId16"/>
    <p:sldLayoutId id="2147484607" r:id="rId17"/>
  </p:sldLayoutIdLst>
  <p:transition>
    <p:fade/>
  </p:transition>
  <p:hf sldNum="0" hdr="0" ftr="0" dt="0"/>
  <p:txStyles>
    <p:titleStyle>
      <a:lvl1pPr marL="271463" indent="-271463"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271463" indent="-271463"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271463" indent="-271463"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271463" indent="-271463"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71463" indent="-271463"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614363" algn="l" rtl="0" fontAlgn="base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57263" algn="l" rtl="0" fontAlgn="base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00163" algn="l" rtl="0" fontAlgn="base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643063" algn="l" rtl="0" fontAlgn="base">
        <a:spcBef>
          <a:spcPct val="0"/>
        </a:spcBef>
        <a:spcAft>
          <a:spcPct val="0"/>
        </a:spcAft>
        <a:defRPr sz="1500" b="1">
          <a:solidFill>
            <a:schemeClr val="tx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35731" indent="-135731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b="1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406241" indent="-135731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kumimoji="1" sz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671513" indent="-130969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kumimoji="1" sz="10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942023" indent="-135731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kumimoji="1" sz="9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1214438" indent="-138113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kumimoji="1" sz="750">
          <a:solidFill>
            <a:schemeClr val="tx1"/>
          </a:solidFill>
          <a:latin typeface="+mj-lt"/>
          <a:ea typeface="华文细黑" panose="02010600040101010101" pitchFamily="2" charset="-122"/>
          <a:cs typeface="华文细黑" panose="02010600040101010101" pitchFamily="2" charset="-122"/>
        </a:defRPr>
      </a:lvl5pPr>
      <a:lvl6pPr marL="1557338" indent="-138113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750">
          <a:solidFill>
            <a:schemeClr val="tx1"/>
          </a:solidFill>
          <a:latin typeface="+mj-lt"/>
          <a:ea typeface="华文细黑" panose="02010600040101010101" pitchFamily="2" charset="-122"/>
        </a:defRPr>
      </a:lvl6pPr>
      <a:lvl7pPr marL="1900238" indent="-138113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750">
          <a:solidFill>
            <a:schemeClr val="tx1"/>
          </a:solidFill>
          <a:latin typeface="+mj-lt"/>
          <a:ea typeface="华文细黑" panose="02010600040101010101" pitchFamily="2" charset="-122"/>
        </a:defRPr>
      </a:lvl7pPr>
      <a:lvl8pPr marL="2243138" indent="-138113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750">
          <a:solidFill>
            <a:schemeClr val="tx1"/>
          </a:solidFill>
          <a:latin typeface="+mj-lt"/>
          <a:ea typeface="华文细黑" panose="02010600040101010101" pitchFamily="2" charset="-122"/>
        </a:defRPr>
      </a:lvl8pPr>
      <a:lvl9pPr marL="2586038" indent="-138113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750">
          <a:solidFill>
            <a:schemeClr val="tx1"/>
          </a:solidFill>
          <a:latin typeface="+mj-lt"/>
          <a:ea typeface="华文细黑" panose="02010600040101010101" pitchFamily="2" charset="-122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dirty="0">
              <a:latin typeface="+mj-lt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and </a:t>
            </a: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background</a:t>
            </a: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GB" sz="5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27039" y="4914900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182688-34E5-4CE3-92E4-C88AA8BD9750}" type="slidenum">
              <a:rPr lang="en-US" sz="800" noProof="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2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38D3E90-B2F3-40B9-A6F7-FA35FB0B433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752522" y="4694463"/>
            <a:ext cx="1391478" cy="36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23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1" r:id="rId1"/>
    <p:sldLayoutId id="2147484612" r:id="rId2"/>
    <p:sldLayoutId id="2147484613" r:id="rId3"/>
    <p:sldLayoutId id="2147484614" r:id="rId4"/>
    <p:sldLayoutId id="2147484617" r:id="rId5"/>
    <p:sldLayoutId id="2147484618" r:id="rId6"/>
    <p:sldLayoutId id="2147484620" r:id="rId7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+mj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3991" y="197684"/>
            <a:ext cx="6542353" cy="37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298" tIns="39146" rIns="78298" bIns="3914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9397" y="1091307"/>
            <a:ext cx="1910472" cy="338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298" tIns="39146" rIns="78298" bIns="391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0611" y="4839988"/>
            <a:ext cx="2131245" cy="20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0257" tIns="35124" rIns="70257" bIns="35124" numCol="1" anchor="t" anchorCtr="0" compatLnSpc="1">
            <a:prstTxWarp prst="textNoShape">
              <a:avLst/>
            </a:prstTxWarp>
          </a:bodyPr>
          <a:lstStyle>
            <a:lvl1pPr algn="r">
              <a:defRPr kumimoji="0" sz="8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</a:lstStyle>
          <a:p>
            <a:pPr>
              <a:defRPr/>
            </a:pPr>
            <a:fld id="{F36CBE87-8C50-4E46-B150-3FC4633502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7614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2" r:id="rId1"/>
    <p:sldLayoutId id="2147484623" r:id="rId2"/>
    <p:sldLayoutId id="2147484624" r:id="rId3"/>
    <p:sldLayoutId id="2147484625" r:id="rId4"/>
    <p:sldLayoutId id="2147484626" r:id="rId5"/>
    <p:sldLayoutId id="2147484627" r:id="rId6"/>
    <p:sldLayoutId id="2147484628" r:id="rId7"/>
    <p:sldLayoutId id="2147484630" r:id="rId8"/>
    <p:sldLayoutId id="2147484631" r:id="rId9"/>
  </p:sldLayoutIdLst>
  <p:transition/>
  <p:hf hdr="0" ftr="0" dt="0"/>
  <p:txStyles>
    <p:titleStyle>
      <a:lvl1pPr algn="l" defTabSz="782672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accent2"/>
          </a:solidFill>
          <a:latin typeface="+mj-lt"/>
          <a:ea typeface="+mj-ea"/>
          <a:cs typeface="+mj-cs"/>
        </a:defRPr>
      </a:lvl1pPr>
      <a:lvl2pPr algn="l" defTabSz="782672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accent2"/>
          </a:solidFill>
          <a:latin typeface="Arial" charset="0"/>
          <a:ea typeface="楷体_GB2312" pitchFamily="49" charset="-122"/>
        </a:defRPr>
      </a:lvl2pPr>
      <a:lvl3pPr algn="l" defTabSz="782672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accent2"/>
          </a:solidFill>
          <a:latin typeface="Arial" charset="0"/>
          <a:ea typeface="楷体_GB2312" pitchFamily="49" charset="-122"/>
        </a:defRPr>
      </a:lvl3pPr>
      <a:lvl4pPr algn="l" defTabSz="782672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accent2"/>
          </a:solidFill>
          <a:latin typeface="Arial" charset="0"/>
          <a:ea typeface="楷体_GB2312" pitchFamily="49" charset="-122"/>
        </a:defRPr>
      </a:lvl4pPr>
      <a:lvl5pPr algn="l" defTabSz="782672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accent2"/>
          </a:solidFill>
          <a:latin typeface="Arial" charset="0"/>
          <a:ea typeface="楷体_GB2312" pitchFamily="49" charset="-122"/>
        </a:defRPr>
      </a:lvl5pPr>
      <a:lvl6pPr marL="352100" algn="l" defTabSz="784871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tx2"/>
          </a:solidFill>
          <a:latin typeface="Arial" charset="0"/>
          <a:ea typeface="楷体_GB2312" pitchFamily="49" charset="-122"/>
        </a:defRPr>
      </a:lvl6pPr>
      <a:lvl7pPr marL="704183" algn="l" defTabSz="784871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tx2"/>
          </a:solidFill>
          <a:latin typeface="Arial" charset="0"/>
          <a:ea typeface="楷体_GB2312" pitchFamily="49" charset="-122"/>
        </a:defRPr>
      </a:lvl7pPr>
      <a:lvl8pPr marL="1056275" algn="l" defTabSz="784871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tx2"/>
          </a:solidFill>
          <a:latin typeface="Arial" charset="0"/>
          <a:ea typeface="楷体_GB2312" pitchFamily="49" charset="-122"/>
        </a:defRPr>
      </a:lvl8pPr>
      <a:lvl9pPr marL="1408362" algn="l" defTabSz="784871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tx2"/>
          </a:solidFill>
          <a:latin typeface="Arial" charset="0"/>
          <a:ea typeface="楷体_GB2312" pitchFamily="49" charset="-122"/>
        </a:defRPr>
      </a:lvl9pPr>
    </p:titleStyle>
    <p:bodyStyle>
      <a:lvl1pPr marL="133301" indent="-133301" algn="just" defTabSz="782672" rtl="0" eaLnBrk="1" fontAlgn="base" hangingPunct="1">
        <a:lnSpc>
          <a:spcPct val="110000"/>
        </a:lnSpc>
        <a:spcBef>
          <a:spcPct val="40000"/>
        </a:spcBef>
        <a:spcAft>
          <a:spcPct val="0"/>
        </a:spcAft>
        <a:buSzPct val="80000"/>
        <a:buFont typeface="Wingdings" pitchFamily="2" charset="2"/>
        <a:buChar char="n"/>
        <a:defRPr sz="1499">
          <a:solidFill>
            <a:schemeClr val="tx1"/>
          </a:solidFill>
          <a:latin typeface="+mn-lt"/>
          <a:ea typeface="+mn-ea"/>
          <a:cs typeface="+mn-cs"/>
        </a:defRPr>
      </a:lvl1pPr>
      <a:lvl2pPr marL="406016" indent="-132078" algn="just" defTabSz="782672" rtl="0" eaLnBrk="1" fontAlgn="base" hangingPunct="1">
        <a:lnSpc>
          <a:spcPct val="110000"/>
        </a:lnSpc>
        <a:spcBef>
          <a:spcPct val="40000"/>
        </a:spcBef>
        <a:spcAft>
          <a:spcPct val="0"/>
        </a:spcAft>
        <a:buSzPct val="80000"/>
        <a:buFont typeface="Arial" charset="0"/>
        <a:buChar char="–"/>
        <a:defRPr sz="1499">
          <a:solidFill>
            <a:schemeClr val="tx1"/>
          </a:solidFill>
          <a:latin typeface="+mn-lt"/>
          <a:ea typeface="+mn-ea"/>
        </a:defRPr>
      </a:lvl2pPr>
      <a:lvl3pPr marL="988134" indent="-193226" algn="l" defTabSz="782672" rtl="0" eaLnBrk="1" fontAlgn="base" hangingPunct="1">
        <a:spcBef>
          <a:spcPct val="20000"/>
        </a:spcBef>
        <a:spcAft>
          <a:spcPct val="0"/>
        </a:spcAft>
        <a:buChar char="•"/>
        <a:defRPr sz="2198">
          <a:solidFill>
            <a:schemeClr val="tx1"/>
          </a:solidFill>
          <a:latin typeface="+mn-lt"/>
          <a:ea typeface="楷体_GB2312" pitchFamily="49" charset="-122"/>
        </a:defRPr>
      </a:lvl3pPr>
      <a:lvl4pPr marL="1321985" indent="-193226" algn="l" defTabSz="782672" rtl="0" eaLnBrk="1" fontAlgn="base" hangingPunct="1">
        <a:spcBef>
          <a:spcPct val="20000"/>
        </a:spcBef>
        <a:spcAft>
          <a:spcPct val="0"/>
        </a:spcAft>
        <a:buChar char="–"/>
        <a:defRPr sz="1699">
          <a:solidFill>
            <a:schemeClr val="tx1"/>
          </a:solidFill>
          <a:latin typeface="+mn-lt"/>
          <a:ea typeface="楷体_GB2312" pitchFamily="49" charset="-122"/>
        </a:defRPr>
      </a:lvl4pPr>
      <a:lvl5pPr marL="1655847" indent="-193226" algn="l" defTabSz="782672" rtl="0" eaLnBrk="1" fontAlgn="base" hangingPunct="1">
        <a:spcBef>
          <a:spcPct val="20000"/>
        </a:spcBef>
        <a:spcAft>
          <a:spcPct val="0"/>
        </a:spcAft>
        <a:buChar char="»"/>
        <a:defRPr sz="1699">
          <a:solidFill>
            <a:schemeClr val="tx1"/>
          </a:solidFill>
          <a:latin typeface="+mn-lt"/>
          <a:ea typeface="楷体_GB2312" pitchFamily="49" charset="-122"/>
        </a:defRPr>
      </a:lvl5pPr>
      <a:lvl6pPr marL="2009847" indent="-195605" algn="l" defTabSz="784871" rtl="0" eaLnBrk="1" fontAlgn="base" hangingPunct="1">
        <a:spcBef>
          <a:spcPct val="20000"/>
        </a:spcBef>
        <a:spcAft>
          <a:spcPct val="0"/>
        </a:spcAft>
        <a:buChar char="»"/>
        <a:defRPr sz="1699">
          <a:solidFill>
            <a:schemeClr val="tx1"/>
          </a:solidFill>
          <a:latin typeface="+mn-lt"/>
          <a:ea typeface="宋体" pitchFamily="2" charset="-122"/>
        </a:defRPr>
      </a:lvl6pPr>
      <a:lvl7pPr marL="2361935" indent="-195605" algn="l" defTabSz="784871" rtl="0" eaLnBrk="1" fontAlgn="base" hangingPunct="1">
        <a:spcBef>
          <a:spcPct val="20000"/>
        </a:spcBef>
        <a:spcAft>
          <a:spcPct val="0"/>
        </a:spcAft>
        <a:buChar char="»"/>
        <a:defRPr sz="1699">
          <a:solidFill>
            <a:schemeClr val="tx1"/>
          </a:solidFill>
          <a:latin typeface="+mn-lt"/>
          <a:ea typeface="宋体" pitchFamily="2" charset="-122"/>
        </a:defRPr>
      </a:lvl7pPr>
      <a:lvl8pPr marL="2714030" indent="-195605" algn="l" defTabSz="784871" rtl="0" eaLnBrk="1" fontAlgn="base" hangingPunct="1">
        <a:spcBef>
          <a:spcPct val="20000"/>
        </a:spcBef>
        <a:spcAft>
          <a:spcPct val="0"/>
        </a:spcAft>
        <a:buChar char="»"/>
        <a:defRPr sz="1699">
          <a:solidFill>
            <a:schemeClr val="tx1"/>
          </a:solidFill>
          <a:latin typeface="+mn-lt"/>
          <a:ea typeface="宋体" pitchFamily="2" charset="-122"/>
        </a:defRPr>
      </a:lvl8pPr>
      <a:lvl9pPr marL="3066120" indent="-195605" algn="l" defTabSz="784871" rtl="0" eaLnBrk="1" fontAlgn="base" hangingPunct="1">
        <a:spcBef>
          <a:spcPct val="20000"/>
        </a:spcBef>
        <a:spcAft>
          <a:spcPct val="0"/>
        </a:spcAft>
        <a:buChar char="»"/>
        <a:defRPr sz="1699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704183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1pPr>
      <a:lvl2pPr marL="352100" algn="l" defTabSz="704183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2pPr>
      <a:lvl3pPr marL="704183" algn="l" defTabSz="704183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3pPr>
      <a:lvl4pPr marL="1056275" algn="l" defTabSz="704183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4pPr>
      <a:lvl5pPr marL="1408362" algn="l" defTabSz="704183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5pPr>
      <a:lvl6pPr marL="1760454" algn="l" defTabSz="704183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2112544" algn="l" defTabSz="704183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464635" algn="l" defTabSz="704183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816726" algn="l" defTabSz="704183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sz="1800" dirty="0">
              <a:latin typeface="+mj-lt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sz="1800" dirty="0"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sz="1800" dirty="0"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sz="1800" dirty="0"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6901716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sz="1800" dirty="0"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sz="1800" dirty="0"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sz="1800" dirty="0"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sz="1800" dirty="0"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sz="1800" dirty="0"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6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0" y="-352425"/>
            <a:ext cx="9144000" cy="23301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defTabSz="761981" eaLnBrk="0" hangingPunct="0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defRPr/>
            </a:pPr>
            <a:r>
              <a:rPr lang="en-US" sz="1000" dirty="0">
                <a:solidFill>
                  <a:schemeClr val="tx2"/>
                </a:solidFill>
                <a:latin typeface="+mn-lt"/>
                <a:cs typeface="+mn-cs"/>
              </a:rPr>
              <a:t>To change the document information in the footer, press [Alt + F8] and use the “FORM“</a:t>
            </a:r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9" y="5208589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35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1" y="5208589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35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9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32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9" y="5208589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35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6" y="5208589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35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1" y="5208589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35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and </a:t>
            </a: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background</a:t>
            </a: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9" y="5208589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35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1" y="5208589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35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9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32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1" y="5208589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35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GB" sz="5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50" name="Picture 1"/>
          <p:cNvPicPr>
            <a:picLocks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59726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Line 15"/>
          <p:cNvSpPr>
            <a:spLocks noChangeShapeType="1"/>
          </p:cNvSpPr>
          <p:nvPr userDrawn="1"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sz="1800" dirty="0">
              <a:latin typeface="Arial" pitchFamily="34" charset="0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657000" y="4815927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001135"/>
                </a:solidFill>
                <a:latin typeface="Nokia Pure Text"/>
                <a:ea typeface="Nokia Pure Text Light" panose="020B0403020202020204" pitchFamily="34" charset="0"/>
                <a:cs typeface="Arial" charset="0"/>
              </a:rPr>
              <a:t>© 2017 Nokia</a:t>
            </a:r>
          </a:p>
        </p:txBody>
      </p:sp>
      <p:sp>
        <p:nvSpPr>
          <p:cNvPr id="33" name="Slide Number Placeholder 5"/>
          <p:cNvSpPr txBox="1">
            <a:spLocks/>
          </p:cNvSpPr>
          <p:nvPr userDrawn="1"/>
        </p:nvSpPr>
        <p:spPr>
          <a:xfrm>
            <a:off x="419102" y="4816090"/>
            <a:ext cx="144462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1245D3D-131A-47D1-B100-B33219007AD2}" type="slidenum">
              <a:rPr lang="en-GB" sz="800" smtClean="0">
                <a:solidFill>
                  <a:srgbClr val="001135"/>
                </a:solidFill>
                <a:latin typeface="Nokia Pure Text"/>
                <a:ea typeface="Nokia Pure Text Light" panose="020B0403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000" dirty="0">
              <a:solidFill>
                <a:srgbClr val="001135"/>
              </a:solidFill>
              <a:latin typeface="Nokia Pure Text"/>
              <a:ea typeface="Nokia Pure Text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ooter Placeholder 27"/>
          <p:cNvSpPr txBox="1">
            <a:spLocks/>
          </p:cNvSpPr>
          <p:nvPr userDrawn="1"/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2"/>
                </a:solidFill>
                <a:latin typeface="+mn-lt"/>
                <a:ea typeface="ヒラギノ角ゴ Pro W3"/>
                <a:cs typeface="ヒラギノ角ゴ Pro W3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defRPr>
            </a:lvl9pPr>
          </a:lstStyle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1135"/>
                </a:solidFill>
                <a:latin typeface="Nokia Pure Text"/>
                <a:ea typeface="+mn-ea"/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41331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3" r:id="rId1"/>
    <p:sldLayoutId id="2147484634" r:id="rId2"/>
    <p:sldLayoutId id="2147484635" r:id="rId3"/>
    <p:sldLayoutId id="2147484636" r:id="rId4"/>
    <p:sldLayoutId id="2147484637" r:id="rId5"/>
    <p:sldLayoutId id="2147484638" r:id="rId6"/>
    <p:sldLayoutId id="2147484640" r:id="rId7"/>
  </p:sldLayoutIdLst>
  <p:hf sldNum="0" hdr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+mj-lt"/>
          <a:ea typeface="ヒラギノ角ゴ Pro W3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378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3" indent="-230183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77" indent="-228594" algn="l" defTabSz="457189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196" indent="-225419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791" indent="-228594" algn="l" defTabSz="457189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2972" indent="-230183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dirty="0">
              <a:latin typeface="+mj-lt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and </a:t>
            </a: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background</a:t>
            </a: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GB" sz="5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55776" y="4816697"/>
            <a:ext cx="1800000" cy="12234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795" dirty="0">
                <a:solidFill>
                  <a:srgbClr val="000000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2018 Nokia</a:t>
            </a:r>
          </a:p>
        </p:txBody>
      </p:sp>
      <p:sp>
        <p:nvSpPr>
          <p:cNvPr id="26" name="Slide Number Placeholder 5"/>
          <p:cNvSpPr txBox="1">
            <a:spLocks/>
          </p:cNvSpPr>
          <p:nvPr userDrawn="1"/>
        </p:nvSpPr>
        <p:spPr>
          <a:xfrm>
            <a:off x="419102" y="4816860"/>
            <a:ext cx="252000" cy="12234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795" smtClean="0">
                <a:solidFill>
                  <a:srgbClr val="000000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994">
              <a:solidFill>
                <a:srgbClr val="000000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27" name="Picture 6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8344" y="4719251"/>
            <a:ext cx="1204318" cy="31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2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5" r:id="rId1"/>
    <p:sldLayoutId id="2147484656" r:id="rId2"/>
    <p:sldLayoutId id="2147484657" r:id="rId3"/>
    <p:sldLayoutId id="2147484658" r:id="rId4"/>
    <p:sldLayoutId id="2147484660" r:id="rId5"/>
    <p:sldLayoutId id="2147484661" r:id="rId6"/>
    <p:sldLayoutId id="2147484668" r:id="rId7"/>
    <p:sldLayoutId id="2147484884" r:id="rId8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+mj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1" y="0"/>
            <a:ext cx="9143999" cy="51435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57189"/>
            <a:endParaRPr lang="en-US" sz="1200" dirty="0">
              <a:solidFill>
                <a:srgbClr val="98A2AE"/>
              </a:solidFill>
            </a:endParaRPr>
          </a:p>
        </p:txBody>
      </p:sp>
      <p:sp>
        <p:nvSpPr>
          <p:cNvPr id="10" name="Rechteck 9">
            <a:hlinkClick r:id="" action="ppaction://hlinkshowjump?jump=previousslide"/>
          </p:cNvPr>
          <p:cNvSpPr/>
          <p:nvPr userDrawn="1"/>
        </p:nvSpPr>
        <p:spPr>
          <a:xfrm>
            <a:off x="1" y="2482609"/>
            <a:ext cx="433387" cy="286232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604708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100000"/>
            </a:pPr>
            <a:endParaRPr lang="en-US" sz="1400" dirty="0">
              <a:solidFill>
                <a:srgbClr val="124191"/>
              </a:solidFill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1" name="Rechteck 10">
            <a:hlinkClick r:id="" action="ppaction://hlinkshowjump?jump=nextslide"/>
          </p:cNvPr>
          <p:cNvSpPr/>
          <p:nvPr userDrawn="1"/>
        </p:nvSpPr>
        <p:spPr>
          <a:xfrm>
            <a:off x="8712201" y="2482609"/>
            <a:ext cx="431800" cy="286232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604708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100000"/>
            </a:pPr>
            <a:endParaRPr lang="en-US" sz="1400" dirty="0">
              <a:solidFill>
                <a:srgbClr val="124191"/>
              </a:solidFill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600" y="280988"/>
            <a:ext cx="8308800" cy="30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419102" y="4826890"/>
            <a:ext cx="144462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245D3D-131A-47D1-B100-B33219007AD2}" type="slidenum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sz="10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57000" y="4826727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r>
              <a:rPr lang="en-GB" sz="800" dirty="0">
                <a:solidFill>
                  <a:srgbClr val="FFFFFF"/>
                </a:solidFill>
                <a:cs typeface="Arial" charset="0"/>
              </a:rPr>
              <a:t>© Nokia 2017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179388" y="-147638"/>
            <a:ext cx="9503900" cy="5464226"/>
            <a:chOff x="-179388" y="-147638"/>
            <a:chExt cx="9503900" cy="5464226"/>
          </a:xfrm>
        </p:grpSpPr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V="1">
              <a:off x="-179388" y="593725"/>
              <a:ext cx="144000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800" dirty="0">
                <a:solidFill>
                  <a:srgbClr val="124191"/>
                </a:solidFill>
                <a:latin typeface="Nokia Pure Headline Light"/>
              </a:endParaRPr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 flipV="1">
              <a:off x="-179388" y="4914900"/>
              <a:ext cx="144000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800" dirty="0">
                <a:solidFill>
                  <a:srgbClr val="124191"/>
                </a:solidFill>
              </a:endParaRPr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 flipV="1">
              <a:off x="-179388" y="846138"/>
              <a:ext cx="144000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800" dirty="0">
                <a:solidFill>
                  <a:srgbClr val="124191"/>
                </a:solidFill>
              </a:endParaRPr>
            </a:p>
          </p:txBody>
        </p:sp>
        <p:sp>
          <p:nvSpPr>
            <p:cNvPr id="21" name="Line 10"/>
            <p:cNvSpPr>
              <a:spLocks noChangeShapeType="1"/>
            </p:cNvSpPr>
            <p:nvPr/>
          </p:nvSpPr>
          <p:spPr bwMode="auto">
            <a:xfrm flipH="1">
              <a:off x="-179388" y="1092200"/>
              <a:ext cx="144000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800" dirty="0">
                <a:solidFill>
                  <a:srgbClr val="124191"/>
                </a:solidFill>
              </a:endParaRPr>
            </a:p>
          </p:txBody>
        </p: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 flipV="1">
              <a:off x="-179388" y="4665663"/>
              <a:ext cx="144000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800" dirty="0">
                <a:solidFill>
                  <a:srgbClr val="124191"/>
                </a:solidFill>
              </a:endParaRPr>
            </a:p>
          </p:txBody>
        </p:sp>
        <p:sp>
          <p:nvSpPr>
            <p:cNvPr id="23" name="Line 13"/>
            <p:cNvSpPr>
              <a:spLocks noChangeShapeType="1"/>
            </p:cNvSpPr>
            <p:nvPr/>
          </p:nvSpPr>
          <p:spPr bwMode="auto">
            <a:xfrm flipH="1" flipV="1">
              <a:off x="-179388" y="4400550"/>
              <a:ext cx="144000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800" dirty="0">
                <a:solidFill>
                  <a:srgbClr val="124191"/>
                </a:solidFill>
              </a:endParaRPr>
            </a:p>
          </p:txBody>
        </p:sp>
        <p:sp>
          <p:nvSpPr>
            <p:cNvPr id="24" name="Line 14"/>
            <p:cNvSpPr>
              <a:spLocks noChangeShapeType="1"/>
            </p:cNvSpPr>
            <p:nvPr/>
          </p:nvSpPr>
          <p:spPr bwMode="auto">
            <a:xfrm>
              <a:off x="-179388" y="280988"/>
              <a:ext cx="144000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800" dirty="0">
                <a:solidFill>
                  <a:srgbClr val="124191"/>
                </a:solidFill>
              </a:endParaRPr>
            </a:p>
          </p:txBody>
        </p:sp>
        <p:sp>
          <p:nvSpPr>
            <p:cNvPr id="25" name="Line 15"/>
            <p:cNvSpPr>
              <a:spLocks noChangeShapeType="1"/>
            </p:cNvSpPr>
            <p:nvPr/>
          </p:nvSpPr>
          <p:spPr bwMode="auto">
            <a:xfrm flipH="1">
              <a:off x="417513" y="-147638"/>
              <a:ext cx="0" cy="10800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800" dirty="0">
                <a:solidFill>
                  <a:srgbClr val="124191"/>
                </a:solidFill>
              </a:endParaRPr>
            </a:p>
          </p:txBody>
        </p:sp>
        <p:sp>
          <p:nvSpPr>
            <p:cNvPr id="26" name="Line 17"/>
            <p:cNvSpPr>
              <a:spLocks noChangeShapeType="1"/>
            </p:cNvSpPr>
            <p:nvPr/>
          </p:nvSpPr>
          <p:spPr bwMode="auto">
            <a:xfrm>
              <a:off x="8656638" y="-147638"/>
              <a:ext cx="0" cy="10800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800" dirty="0">
                <a:solidFill>
                  <a:srgbClr val="124191"/>
                </a:solidFill>
              </a:endParaRPr>
            </a:p>
          </p:txBody>
        </p:sp>
        <p:sp>
          <p:nvSpPr>
            <p:cNvPr id="27" name="Line 9"/>
            <p:cNvSpPr>
              <a:spLocks noChangeShapeType="1"/>
            </p:cNvSpPr>
            <p:nvPr userDrawn="1"/>
          </p:nvSpPr>
          <p:spPr bwMode="auto">
            <a:xfrm flipV="1">
              <a:off x="9180512" y="593725"/>
              <a:ext cx="144000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800" dirty="0">
                <a:solidFill>
                  <a:srgbClr val="124191"/>
                </a:solidFill>
                <a:latin typeface="Nokia Pure Headline Light"/>
              </a:endParaRPr>
            </a:p>
          </p:txBody>
        </p:sp>
        <p:sp>
          <p:nvSpPr>
            <p:cNvPr id="28" name="Line 12"/>
            <p:cNvSpPr>
              <a:spLocks noChangeShapeType="1"/>
            </p:cNvSpPr>
            <p:nvPr userDrawn="1"/>
          </p:nvSpPr>
          <p:spPr bwMode="auto">
            <a:xfrm flipV="1">
              <a:off x="9180512" y="4914900"/>
              <a:ext cx="144000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800" dirty="0">
                <a:solidFill>
                  <a:srgbClr val="124191"/>
                </a:solidFill>
              </a:endParaRPr>
            </a:p>
          </p:txBody>
        </p:sp>
        <p:sp>
          <p:nvSpPr>
            <p:cNvPr id="29" name="Line 9"/>
            <p:cNvSpPr>
              <a:spLocks noChangeShapeType="1"/>
            </p:cNvSpPr>
            <p:nvPr userDrawn="1"/>
          </p:nvSpPr>
          <p:spPr bwMode="auto">
            <a:xfrm flipV="1">
              <a:off x="9180512" y="846138"/>
              <a:ext cx="144000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800" dirty="0">
                <a:solidFill>
                  <a:srgbClr val="124191"/>
                </a:solidFill>
              </a:endParaRPr>
            </a:p>
          </p:txBody>
        </p:sp>
        <p:sp>
          <p:nvSpPr>
            <p:cNvPr id="30" name="Line 10"/>
            <p:cNvSpPr>
              <a:spLocks noChangeShapeType="1"/>
            </p:cNvSpPr>
            <p:nvPr userDrawn="1"/>
          </p:nvSpPr>
          <p:spPr bwMode="auto">
            <a:xfrm flipH="1">
              <a:off x="9180512" y="1092200"/>
              <a:ext cx="144000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800" dirty="0">
                <a:solidFill>
                  <a:srgbClr val="124191"/>
                </a:solidFill>
              </a:endParaRPr>
            </a:p>
          </p:txBody>
        </p:sp>
        <p:sp>
          <p:nvSpPr>
            <p:cNvPr id="31" name="Line 12"/>
            <p:cNvSpPr>
              <a:spLocks noChangeShapeType="1"/>
            </p:cNvSpPr>
            <p:nvPr userDrawn="1"/>
          </p:nvSpPr>
          <p:spPr bwMode="auto">
            <a:xfrm flipV="1">
              <a:off x="9180512" y="4665663"/>
              <a:ext cx="144000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800" dirty="0">
                <a:solidFill>
                  <a:srgbClr val="124191"/>
                </a:solidFill>
              </a:endParaRPr>
            </a:p>
          </p:txBody>
        </p:sp>
        <p:sp>
          <p:nvSpPr>
            <p:cNvPr id="32" name="Line 13"/>
            <p:cNvSpPr>
              <a:spLocks noChangeShapeType="1"/>
            </p:cNvSpPr>
            <p:nvPr userDrawn="1"/>
          </p:nvSpPr>
          <p:spPr bwMode="auto">
            <a:xfrm flipH="1" flipV="1">
              <a:off x="9180512" y="4400550"/>
              <a:ext cx="144000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800" dirty="0">
                <a:solidFill>
                  <a:srgbClr val="124191"/>
                </a:solidFill>
              </a:endParaRPr>
            </a:p>
          </p:txBody>
        </p:sp>
        <p:sp>
          <p:nvSpPr>
            <p:cNvPr id="33" name="Line 14"/>
            <p:cNvSpPr>
              <a:spLocks noChangeShapeType="1"/>
            </p:cNvSpPr>
            <p:nvPr userDrawn="1"/>
          </p:nvSpPr>
          <p:spPr bwMode="auto">
            <a:xfrm>
              <a:off x="9180512" y="280988"/>
              <a:ext cx="144000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800" dirty="0">
                <a:solidFill>
                  <a:srgbClr val="124191"/>
                </a:solidFill>
              </a:endParaRPr>
            </a:p>
          </p:txBody>
        </p:sp>
        <p:sp>
          <p:nvSpPr>
            <p:cNvPr id="34" name="Line 15"/>
            <p:cNvSpPr>
              <a:spLocks noChangeShapeType="1"/>
            </p:cNvSpPr>
            <p:nvPr userDrawn="1"/>
          </p:nvSpPr>
          <p:spPr bwMode="auto">
            <a:xfrm flipH="1">
              <a:off x="417513" y="5208588"/>
              <a:ext cx="0" cy="10800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800" dirty="0">
                <a:solidFill>
                  <a:srgbClr val="124191"/>
                </a:solidFill>
              </a:endParaRPr>
            </a:p>
          </p:txBody>
        </p:sp>
        <p:sp>
          <p:nvSpPr>
            <p:cNvPr id="35" name="Line 17"/>
            <p:cNvSpPr>
              <a:spLocks noChangeShapeType="1"/>
            </p:cNvSpPr>
            <p:nvPr userDrawn="1"/>
          </p:nvSpPr>
          <p:spPr bwMode="auto">
            <a:xfrm>
              <a:off x="8656638" y="5208588"/>
              <a:ext cx="0" cy="10800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800" dirty="0">
                <a:solidFill>
                  <a:srgbClr val="124191"/>
                </a:solidFill>
              </a:endParaRPr>
            </a:p>
          </p:txBody>
        </p:sp>
      </p:grp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11" y="4650457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1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6" r:id="rId2"/>
    <p:sldLayoutId id="2147483897" r:id="rId3"/>
    <p:sldLayoutId id="2147483899" r:id="rId4"/>
  </p:sldLayoutIdLst>
  <p:hf sldNum="0" hd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2000" b="0" kern="1200">
          <a:solidFill>
            <a:schemeClr val="tx1"/>
          </a:solidFill>
          <a:latin typeface="+mj-lt"/>
          <a:ea typeface="Nokia Pure Headline Ultra Light" panose="020B0204020202020204" pitchFamily="34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378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3" indent="-230183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777" indent="-228594" algn="l" defTabSz="457189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4196" indent="-225419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791" indent="-228594" algn="l" defTabSz="457189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2972" indent="-230183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600" y="280988"/>
            <a:ext cx="8308800" cy="30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7" name="Slide Number Placeholder 5"/>
          <p:cNvSpPr txBox="1">
            <a:spLocks/>
          </p:cNvSpPr>
          <p:nvPr/>
        </p:nvSpPr>
        <p:spPr>
          <a:xfrm>
            <a:off x="419102" y="4816800"/>
            <a:ext cx="144462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77" y="4652838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6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1" r:id="rId1"/>
    <p:sldLayoutId id="2147484672" r:id="rId2"/>
    <p:sldLayoutId id="2147484673" r:id="rId3"/>
    <p:sldLayoutId id="2147484674" r:id="rId4"/>
    <p:sldLayoutId id="2147484675" r:id="rId5"/>
    <p:sldLayoutId id="2147484676" r:id="rId6"/>
    <p:sldLayoutId id="2147484677" r:id="rId7"/>
    <p:sldLayoutId id="2147484678" r:id="rId8"/>
    <p:sldLayoutId id="2147484679" r:id="rId9"/>
    <p:sldLayoutId id="2147484680" r:id="rId10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0" kern="1200">
          <a:solidFill>
            <a:schemeClr val="tx1"/>
          </a:solidFill>
          <a:latin typeface="+mj-lt"/>
          <a:ea typeface="Nokia Pure Headline Ultra Light" panose="020B0204020202020204" pitchFamily="34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</a:t>
            </a:r>
            <a:r>
              <a:rPr lang="en-US" dirty="0"/>
              <a:t> to edit Master title slide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rgbClr val="001135"/>
                </a:solidFill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2017 Nokia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rgbClr val="001135"/>
                </a:solidFill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rgbClr val="001135"/>
              </a:solidFill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23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77" y="4652838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1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6" r:id="rId1"/>
    <p:sldLayoutId id="2147484687" r:id="rId2"/>
    <p:sldLayoutId id="2147484688" r:id="rId3"/>
    <p:sldLayoutId id="2147484689" r:id="rId4"/>
    <p:sldLayoutId id="2147484690" r:id="rId5"/>
    <p:sldLayoutId id="2147484691" r:id="rId6"/>
    <p:sldLayoutId id="2147484692" r:id="rId7"/>
    <p:sldLayoutId id="2147484693" r:id="rId8"/>
    <p:sldLayoutId id="2147484694" r:id="rId9"/>
    <p:sldLayoutId id="2147484696" r:id="rId10"/>
    <p:sldLayoutId id="2147484697" r:id="rId11"/>
    <p:sldLayoutId id="2147484698" r:id="rId12"/>
    <p:sldLayoutId id="2147484699" r:id="rId13"/>
    <p:sldLayoutId id="2147484700" r:id="rId14"/>
    <p:sldLayoutId id="2147484701" r:id="rId15"/>
    <p:sldLayoutId id="2147484702" r:id="rId16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slide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57000" y="4815927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zh-CN" sz="800" dirty="0">
                <a:solidFill>
                  <a:schemeClr val="tx2"/>
                </a:solidFill>
                <a:latin typeface="SimSun"/>
                <a:cs typeface="SimSun"/>
              </a:rPr>
              <a:t>© 2017 Nokia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419103" y="4815927"/>
            <a:ext cx="237898" cy="12311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chemeClr val="tx2"/>
                </a:solidFill>
                <a:latin typeface="+mn-lt"/>
                <a:ea typeface="Nokia Pure Text Light" panose="020B0403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zh-CN" sz="1000" dirty="0">
              <a:solidFill>
                <a:schemeClr val="tx2"/>
              </a:solidFill>
              <a:latin typeface="SimSun"/>
              <a:ea typeface="SimSun"/>
              <a:cs typeface="SimSun"/>
            </a:endParaRPr>
          </a:p>
        </p:txBody>
      </p:sp>
      <p:sp>
        <p:nvSpPr>
          <p:cNvPr id="23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78" y="4652838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2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2" r:id="rId1"/>
    <p:sldLayoutId id="2147484723" r:id="rId2"/>
    <p:sldLayoutId id="2147484724" r:id="rId3"/>
    <p:sldLayoutId id="2147484725" r:id="rId4"/>
    <p:sldLayoutId id="2147484729" r:id="rId5"/>
  </p:sldLayoutIdLst>
  <p:hf sldNum="0" hdr="0" dt="0"/>
  <p:txStyles>
    <p:titleStyle>
      <a:lvl1pPr algn="l" defTabSz="914378" rtl="0" eaLnBrk="1" latinLnBrk="0" hangingPunct="1">
        <a:spcBef>
          <a:spcPct val="0"/>
        </a:spcBef>
        <a:buNone/>
        <a:defRPr sz="2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6" name="Line 12"/>
          <p:cNvSpPr>
            <a:spLocks noChangeShapeType="1"/>
          </p:cNvSpPr>
          <p:nvPr userDrawn="1"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50" name="Picture 1"/>
          <p:cNvPicPr>
            <a:picLocks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59725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1084856" y="4784726"/>
            <a:ext cx="367873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chemeClr val="bg2"/>
                </a:solidFill>
                <a:cs typeface="Arial" charset="0"/>
              </a:rPr>
              <a:t>Confidential, 2018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585787" y="4778420"/>
            <a:ext cx="250235" cy="134938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182688-34E5-4CE3-92E4-C88AA8BD9750}" type="slidenum">
              <a:rPr lang="en-GB" sz="80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chemeClr val="bg2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08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40" r:id="rId6"/>
    <p:sldLayoutId id="2147484742" r:id="rId7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Arial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14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1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1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1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1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6" name="Line 12"/>
          <p:cNvSpPr>
            <a:spLocks noChangeShapeType="1"/>
          </p:cNvSpPr>
          <p:nvPr userDrawn="1"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50" name="Picture 1"/>
          <p:cNvPicPr>
            <a:picLocks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959725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1084856" y="4784726"/>
            <a:ext cx="367873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chemeClr val="bg2"/>
                </a:solidFill>
                <a:cs typeface="Arial" charset="0"/>
              </a:rPr>
              <a:t>Confidential, 2018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585787" y="4778420"/>
            <a:ext cx="250235" cy="134938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182688-34E5-4CE3-92E4-C88AA8BD9750}" type="slidenum">
              <a:rPr lang="en-GB" sz="80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chemeClr val="bg2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79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6" r:id="rId1"/>
    <p:sldLayoutId id="2147484757" r:id="rId2"/>
    <p:sldLayoutId id="2147484758" r:id="rId3"/>
    <p:sldLayoutId id="2147484759" r:id="rId4"/>
    <p:sldLayoutId id="2147484760" r:id="rId5"/>
    <p:sldLayoutId id="2147484761" r:id="rId6"/>
    <p:sldLayoutId id="2147484762" r:id="rId7"/>
    <p:sldLayoutId id="2147484763" r:id="rId8"/>
    <p:sldLayoutId id="2147484764" r:id="rId9"/>
    <p:sldLayoutId id="2147484766" r:id="rId10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Arial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14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1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1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1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1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</a:t>
            </a:r>
            <a:r>
              <a:rPr lang="en-US" dirty="0"/>
              <a:t> to edit Master title slide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rgbClr val="001135"/>
                </a:solidFill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2017 Nokia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rgbClr val="001135"/>
                </a:solidFill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rgbClr val="001135"/>
              </a:solidFill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23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>
                <a:solidFill>
                  <a:srgbClr val="001135"/>
                </a:solidFill>
              </a:rPr>
              <a:t>&lt;Document ID: change ID in footer or remove&gt; &lt;Change information classification in footer&gt;</a:t>
            </a:r>
            <a:endParaRPr lang="en-US" dirty="0">
              <a:solidFill>
                <a:srgbClr val="00113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77" y="4652838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9" r:id="rId1"/>
    <p:sldLayoutId id="2147484770" r:id="rId2"/>
    <p:sldLayoutId id="2147484771" r:id="rId3"/>
    <p:sldLayoutId id="2147484772" r:id="rId4"/>
    <p:sldLayoutId id="2147484773" r:id="rId5"/>
    <p:sldLayoutId id="2147484774" r:id="rId6"/>
    <p:sldLayoutId id="2147484775" r:id="rId7"/>
    <p:sldLayoutId id="2147484776" r:id="rId8"/>
    <p:sldLayoutId id="2147484777" r:id="rId9"/>
    <p:sldLayoutId id="2147484778" r:id="rId10"/>
    <p:sldLayoutId id="2147484779" r:id="rId11"/>
    <p:sldLayoutId id="2147484780" r:id="rId12"/>
    <p:sldLayoutId id="2147484781" r:id="rId13"/>
    <p:sldLayoutId id="2147484782" r:id="rId14"/>
    <p:sldLayoutId id="2147484783" r:id="rId15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dirty="0">
              <a:solidFill>
                <a:srgbClr val="124191"/>
              </a:solidFill>
              <a:latin typeface="Nokia Pure Headline Light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and </a:t>
            </a: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background</a:t>
            </a:r>
            <a:r>
              <a:rPr lang="en-GB" sz="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 dirty="0">
              <a:solidFill>
                <a:srgbClr val="FFFFFF"/>
              </a:solidFill>
              <a:latin typeface="Nokia Pure Text Ligh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GB" sz="5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50" name="Picture 1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59725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 userDrawn="1"/>
        </p:nvSpPr>
        <p:spPr>
          <a:xfrm>
            <a:off x="657000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GB" sz="800" dirty="0">
                <a:solidFill>
                  <a:srgbClr val="000000"/>
                </a:solidFill>
                <a:latin typeface="Nokia Pure Text"/>
                <a:ea typeface="Nokia Pure Text Light" panose="020B0403020202020204" pitchFamily="34" charset="0"/>
                <a:cs typeface="Arial" charset="0"/>
              </a:rPr>
              <a:t>© </a:t>
            </a:r>
            <a:r>
              <a:rPr lang="en-GB" sz="800" dirty="0">
                <a:solidFill>
                  <a:srgbClr val="000000"/>
                </a:solidFill>
                <a:latin typeface="Nokia Pure Text" panose="020B0504040602060303" pitchFamily="34" charset="0"/>
                <a:ea typeface="Nokia Pure Text" panose="020B0504040602060303" pitchFamily="34" charset="0"/>
                <a:cs typeface="Nokia Pure Text" panose="020B0504040602060303" pitchFamily="34" charset="0"/>
              </a:rPr>
              <a:t>Nokia</a:t>
            </a:r>
            <a:r>
              <a:rPr lang="en-GB" sz="800" dirty="0">
                <a:solidFill>
                  <a:srgbClr val="000000"/>
                </a:solidFill>
                <a:latin typeface="Nokia Pure Text"/>
                <a:ea typeface="Nokia Pure Text Light" panose="020B0403020202020204" pitchFamily="34" charset="0"/>
                <a:cs typeface="Arial" charset="0"/>
              </a:rPr>
              <a:t> 2016</a:t>
            </a:r>
          </a:p>
        </p:txBody>
      </p:sp>
      <p:sp>
        <p:nvSpPr>
          <p:cNvPr id="29" name="Slide Number Placeholder 5"/>
          <p:cNvSpPr txBox="1">
            <a:spLocks/>
          </p:cNvSpPr>
          <p:nvPr userDrawn="1"/>
        </p:nvSpPr>
        <p:spPr>
          <a:xfrm>
            <a:off x="419102" y="4816800"/>
            <a:ext cx="144462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1245D3D-131A-47D1-B100-B33219007AD2}" type="slidenum">
              <a:rPr lang="en-GB" sz="800" smtClean="0">
                <a:solidFill>
                  <a:srgbClr val="000000"/>
                </a:solidFill>
                <a:latin typeface="Nokia Pure Text"/>
                <a:ea typeface="Nokia Pure Text Light" panose="020B0403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>
              <a:solidFill>
                <a:srgbClr val="000000"/>
              </a:solidFill>
              <a:latin typeface="Nokia Pure Text"/>
              <a:ea typeface="Nokia Pure Text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ooter Placeholder 27"/>
          <p:cNvSpPr txBox="1">
            <a:spLocks/>
          </p:cNvSpPr>
          <p:nvPr userDrawn="1"/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2"/>
                </a:solidFill>
                <a:latin typeface="+mn-lt"/>
                <a:ea typeface="ヒラギノ角ゴ Pro W3"/>
                <a:cs typeface="ヒラギノ角ゴ Pro W3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/>
                <a:cs typeface="ヒラギノ角ゴ Pro W3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de-DE" dirty="0" err="1">
                <a:solidFill>
                  <a:srgbClr val="000000"/>
                </a:solidFill>
                <a:latin typeface="Nokia Pure Text"/>
                <a:ea typeface="+mn-ea"/>
                <a:cs typeface="Arial" panose="020B0604020202020204" pitchFamily="34" charset="0"/>
              </a:rPr>
              <a:t>Confidential</a:t>
            </a:r>
            <a:endParaRPr lang="en-US" dirty="0">
              <a:solidFill>
                <a:srgbClr val="000000"/>
              </a:solidFill>
              <a:latin typeface="Nokia Pure Tex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357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7" r:id="rId1"/>
    <p:sldLayoutId id="2147484788" r:id="rId2"/>
    <p:sldLayoutId id="2147484789" r:id="rId3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+mj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</a:t>
            </a:r>
            <a:r>
              <a:rPr lang="en-US" dirty="0"/>
              <a:t> to edit Master title slide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55776" y="4815927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2018 Nokia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419102" y="4816089"/>
            <a:ext cx="252000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000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78" y="4652838"/>
            <a:ext cx="1611025" cy="424800"/>
          </a:xfrm>
          <a:prstGeom prst="rect">
            <a:avLst/>
          </a:prstGeom>
        </p:spPr>
      </p:pic>
      <p:sp>
        <p:nvSpPr>
          <p:cNvPr id="11" name="Footer Placeholder 27">
            <a:extLst>
              <a:ext uri="{FF2B5EF4-FFF2-40B4-BE49-F238E27FC236}">
                <a16:creationId xmlns:a16="http://schemas.microsoft.com/office/drawing/2014/main" id="{BC499088-F1CF-497F-B7E4-D5417CFA0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" panose="020B0503020202020204" pitchFamily="34" charset="0"/>
                <a:ea typeface="Nokia Pure Text" panose="020B0503020202020204" pitchFamily="34" charset="0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387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4" r:id="rId2"/>
    <p:sldLayoutId id="2147484795" r:id="rId3"/>
    <p:sldLayoutId id="2147484797" r:id="rId4"/>
  </p:sldLayoutIdLst>
  <p:hf sldNum="0" hdr="0" dt="0"/>
  <p:txStyles>
    <p:titleStyle>
      <a:lvl1pPr algn="l" defTabSz="914378" rtl="0" eaLnBrk="1" latinLnBrk="0" hangingPunct="1">
        <a:spcBef>
          <a:spcPct val="0"/>
        </a:spcBef>
        <a:buNone/>
        <a:defRPr sz="2000" kern="1200" baseline="0">
          <a:solidFill>
            <a:schemeClr val="tx1"/>
          </a:solidFill>
          <a:latin typeface="+mn-lt"/>
          <a:ea typeface="微软雅黑" panose="020B0503020204020204" pitchFamily="34" charset="-122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6" name="Line 12"/>
          <p:cNvSpPr>
            <a:spLocks noChangeShapeType="1"/>
          </p:cNvSpPr>
          <p:nvPr userDrawn="1"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50" name="Picture 1"/>
          <p:cNvPicPr>
            <a:picLocks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959725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1084856" y="4784726"/>
            <a:ext cx="367873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chemeClr val="bg2"/>
                </a:solidFill>
                <a:cs typeface="Arial" charset="0"/>
              </a:rPr>
              <a:t>Confidential, 2018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585787" y="4778420"/>
            <a:ext cx="250235" cy="134938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182688-34E5-4CE3-92E4-C88AA8BD9750}" type="slidenum">
              <a:rPr lang="en-GB" sz="80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chemeClr val="bg2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9" r:id="rId1"/>
    <p:sldLayoutId id="2147484800" r:id="rId2"/>
    <p:sldLayoutId id="2147484801" r:id="rId3"/>
    <p:sldLayoutId id="2147484802" r:id="rId4"/>
    <p:sldLayoutId id="2147484803" r:id="rId5"/>
    <p:sldLayoutId id="2147484805" r:id="rId6"/>
    <p:sldLayoutId id="2147484806" r:id="rId7"/>
    <p:sldLayoutId id="2147484808" r:id="rId8"/>
    <p:sldLayoutId id="2147484809" r:id="rId9"/>
    <p:sldLayoutId id="2147484810" r:id="rId10"/>
    <p:sldLayoutId id="2147484812" r:id="rId11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Arial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14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1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1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1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1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slide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57000" y="4815927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zh-CN" sz="800" dirty="0">
                <a:solidFill>
                  <a:schemeClr val="tx2"/>
                </a:solidFill>
                <a:latin typeface="SimSun"/>
                <a:cs typeface="SimSun"/>
              </a:rPr>
              <a:t>© 2017 Nokia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419103" y="4815927"/>
            <a:ext cx="237898" cy="12311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chemeClr val="tx2"/>
                </a:solidFill>
                <a:latin typeface="+mn-lt"/>
                <a:ea typeface="Nokia Pure Text Light" panose="020B0403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zh-CN" sz="1000" dirty="0">
              <a:solidFill>
                <a:schemeClr val="tx2"/>
              </a:solidFill>
              <a:latin typeface="SimSun"/>
              <a:ea typeface="SimSun"/>
              <a:cs typeface="SimSun"/>
            </a:endParaRPr>
          </a:p>
        </p:txBody>
      </p:sp>
      <p:sp>
        <p:nvSpPr>
          <p:cNvPr id="23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&lt;Change information classification in footer&gt;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78" y="4652838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2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4" r:id="rId1"/>
    <p:sldLayoutId id="2147484815" r:id="rId2"/>
    <p:sldLayoutId id="2147484816" r:id="rId3"/>
    <p:sldLayoutId id="2147484817" r:id="rId4"/>
    <p:sldLayoutId id="2147484818" r:id="rId5"/>
    <p:sldLayoutId id="2147484819" r:id="rId6"/>
    <p:sldLayoutId id="2147484820" r:id="rId7"/>
    <p:sldLayoutId id="2147484822" r:id="rId8"/>
  </p:sldLayoutIdLst>
  <p:hf sldNum="0" hdr="0" dt="0"/>
  <p:txStyles>
    <p:titleStyle>
      <a:lvl1pPr algn="l" defTabSz="914378" rtl="0" eaLnBrk="1" latinLnBrk="0" hangingPunct="1">
        <a:spcBef>
          <a:spcPct val="0"/>
        </a:spcBef>
        <a:buNone/>
        <a:defRPr sz="2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slide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57000" y="4815927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GB" sz="800" dirty="0">
                <a:solidFill>
                  <a:srgbClr val="001135"/>
                </a:solidFill>
                <a:ea typeface="Nokia Pure Text Light" panose="020B0403020202020204" pitchFamily="34" charset="0"/>
                <a:cs typeface="Arial" charset="0"/>
              </a:rPr>
              <a:t>© Nokia 2017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419102" y="4816090"/>
            <a:ext cx="144462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001135"/>
                </a:solidFill>
                <a:ea typeface="Nokia Pure Text Light" panose="020B0403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sz="1000" dirty="0">
              <a:solidFill>
                <a:srgbClr val="001135"/>
              </a:solidFill>
              <a:ea typeface="Nokia Pure Text Light" panose="020B04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77" y="4652838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0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  <p:sldLayoutId id="2147484052" r:id="rId12"/>
    <p:sldLayoutId id="2147484053" r:id="rId13"/>
    <p:sldLayoutId id="2147484054" r:id="rId14"/>
    <p:sldLayoutId id="2147484055" r:id="rId15"/>
    <p:sldLayoutId id="2147484056" r:id="rId16"/>
    <p:sldLayoutId id="2147484058" r:id="rId17"/>
    <p:sldLayoutId id="2147484059" r:id="rId18"/>
  </p:sldLayoutIdLst>
  <p:hf sldNum="0" hdr="0" dt="0"/>
  <p:txStyles>
    <p:titleStyle>
      <a:lvl1pPr algn="l" defTabSz="914378" rtl="0" eaLnBrk="1" latinLnBrk="0" hangingPunct="1">
        <a:spcBef>
          <a:spcPct val="0"/>
        </a:spcBef>
        <a:buNone/>
        <a:defRPr sz="2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</a:t>
            </a:r>
            <a:r>
              <a:rPr lang="en-US" dirty="0"/>
              <a:t> to edit Master title slide</a:t>
            </a:r>
          </a:p>
        </p:txBody>
      </p:sp>
      <p:sp>
        <p:nvSpPr>
          <p:cNvPr id="23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 dirty="0"/>
              <a:t>&lt;Document ID: change ID in footer or remove&gt; 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3496296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4" r:id="rId1"/>
    <p:sldLayoutId id="2147484825" r:id="rId2"/>
    <p:sldLayoutId id="2147484826" r:id="rId3"/>
    <p:sldLayoutId id="2147484827" r:id="rId4"/>
    <p:sldLayoutId id="2147484828" r:id="rId5"/>
    <p:sldLayoutId id="2147484829" r:id="rId6"/>
    <p:sldLayoutId id="2147484830" r:id="rId7"/>
    <p:sldLayoutId id="2147484831" r:id="rId8"/>
    <p:sldLayoutId id="2147484832" r:id="rId9"/>
    <p:sldLayoutId id="2147484834" r:id="rId10"/>
    <p:sldLayoutId id="2147484835" r:id="rId11"/>
    <p:sldLayoutId id="2147484836" r:id="rId12"/>
    <p:sldLayoutId id="2147484837" r:id="rId13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</a:t>
            </a:r>
            <a:r>
              <a:rPr lang="en-US" dirty="0"/>
              <a:t> to edit Master title slide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2017 Nokia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23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77" y="4652838"/>
            <a:ext cx="1611025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4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6" r:id="rId1"/>
    <p:sldLayoutId id="2147484857" r:id="rId2"/>
    <p:sldLayoutId id="2147484858" r:id="rId3"/>
    <p:sldLayoutId id="2147484859" r:id="rId4"/>
    <p:sldLayoutId id="2147484860" r:id="rId5"/>
    <p:sldLayoutId id="2147484861" r:id="rId6"/>
    <p:sldLayoutId id="2147484862" r:id="rId7"/>
    <p:sldLayoutId id="2147484863" r:id="rId8"/>
    <p:sldLayoutId id="2147484864" r:id="rId9"/>
    <p:sldLayoutId id="2147484865" r:id="rId10"/>
    <p:sldLayoutId id="2147484866" r:id="rId11"/>
    <p:sldLayoutId id="2147484867" r:id="rId12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3990" y="197684"/>
            <a:ext cx="6542353" cy="37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298" tIns="39146" rIns="78298" bIns="3914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9397" y="1091308"/>
            <a:ext cx="1910472" cy="338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298" tIns="39146" rIns="78298" bIns="391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0611" y="4839988"/>
            <a:ext cx="2131245" cy="202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0257" tIns="35124" rIns="70257" bIns="35124" numCol="1" anchor="t" anchorCtr="0" compatLnSpc="1">
            <a:prstTxWarp prst="textNoShape">
              <a:avLst/>
            </a:prstTxWarp>
          </a:bodyPr>
          <a:lstStyle>
            <a:lvl1pPr algn="r">
              <a:defRPr kumimoji="0" sz="799"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</a:lstStyle>
          <a:p>
            <a:pPr>
              <a:defRPr/>
            </a:pPr>
            <a:fld id="{F36CBE87-8C50-4E46-B150-3FC4633502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16" y="197684"/>
            <a:ext cx="1610745" cy="42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3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7" r:id="rId1"/>
    <p:sldLayoutId id="2147484878" r:id="rId2"/>
    <p:sldLayoutId id="2147484879" r:id="rId3"/>
    <p:sldLayoutId id="2147484880" r:id="rId4"/>
    <p:sldLayoutId id="2147484881" r:id="rId5"/>
    <p:sldLayoutId id="2147484882" r:id="rId6"/>
    <p:sldLayoutId id="2147484883" r:id="rId7"/>
  </p:sldLayoutIdLst>
  <p:transition/>
  <p:hf hdr="0" ftr="0" dt="0"/>
  <p:txStyles>
    <p:titleStyle>
      <a:lvl1pPr algn="l" defTabSz="782692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accent2"/>
          </a:solidFill>
          <a:latin typeface="+mj-lt"/>
          <a:ea typeface="+mj-ea"/>
          <a:cs typeface="+mj-cs"/>
        </a:defRPr>
      </a:lvl1pPr>
      <a:lvl2pPr algn="l" defTabSz="782692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accent2"/>
          </a:solidFill>
          <a:latin typeface="Arial" charset="0"/>
          <a:ea typeface="楷体_GB2312" pitchFamily="49" charset="-122"/>
        </a:defRPr>
      </a:lvl2pPr>
      <a:lvl3pPr algn="l" defTabSz="782692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accent2"/>
          </a:solidFill>
          <a:latin typeface="Arial" charset="0"/>
          <a:ea typeface="楷体_GB2312" pitchFamily="49" charset="-122"/>
        </a:defRPr>
      </a:lvl3pPr>
      <a:lvl4pPr algn="l" defTabSz="782692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accent2"/>
          </a:solidFill>
          <a:latin typeface="Arial" charset="0"/>
          <a:ea typeface="楷体_GB2312" pitchFamily="49" charset="-122"/>
        </a:defRPr>
      </a:lvl4pPr>
      <a:lvl5pPr algn="l" defTabSz="782692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accent2"/>
          </a:solidFill>
          <a:latin typeface="Arial" charset="0"/>
          <a:ea typeface="楷体_GB2312" pitchFamily="49" charset="-122"/>
        </a:defRPr>
      </a:lvl5pPr>
      <a:lvl6pPr marL="352109" algn="l" defTabSz="784890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tx2"/>
          </a:solidFill>
          <a:latin typeface="Arial" charset="0"/>
          <a:ea typeface="楷体_GB2312" pitchFamily="49" charset="-122"/>
        </a:defRPr>
      </a:lvl6pPr>
      <a:lvl7pPr marL="704201" algn="l" defTabSz="784890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tx2"/>
          </a:solidFill>
          <a:latin typeface="Arial" charset="0"/>
          <a:ea typeface="楷体_GB2312" pitchFamily="49" charset="-122"/>
        </a:defRPr>
      </a:lvl7pPr>
      <a:lvl8pPr marL="1056301" algn="l" defTabSz="784890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tx2"/>
          </a:solidFill>
          <a:latin typeface="Arial" charset="0"/>
          <a:ea typeface="楷体_GB2312" pitchFamily="49" charset="-122"/>
        </a:defRPr>
      </a:lvl8pPr>
      <a:lvl9pPr marL="1408397" algn="l" defTabSz="784890" rtl="0" eaLnBrk="1" fontAlgn="base" hangingPunct="1">
        <a:spcBef>
          <a:spcPct val="0"/>
        </a:spcBef>
        <a:spcAft>
          <a:spcPct val="0"/>
        </a:spcAft>
        <a:defRPr sz="1898" b="1">
          <a:solidFill>
            <a:schemeClr val="tx2"/>
          </a:solidFill>
          <a:latin typeface="Arial" charset="0"/>
          <a:ea typeface="楷体_GB2312" pitchFamily="49" charset="-122"/>
        </a:defRPr>
      </a:lvl9pPr>
    </p:titleStyle>
    <p:bodyStyle>
      <a:lvl1pPr marL="133304" indent="-133304" algn="just" defTabSz="782692" rtl="0" eaLnBrk="1" fontAlgn="base" hangingPunct="1">
        <a:lnSpc>
          <a:spcPct val="110000"/>
        </a:lnSpc>
        <a:spcBef>
          <a:spcPct val="40000"/>
        </a:spcBef>
        <a:spcAft>
          <a:spcPct val="0"/>
        </a:spcAft>
        <a:buSzPct val="80000"/>
        <a:buFont typeface="Wingdings" pitchFamily="2" charset="2"/>
        <a:buChar char="n"/>
        <a:defRPr sz="1499">
          <a:solidFill>
            <a:schemeClr val="tx1"/>
          </a:solidFill>
          <a:latin typeface="+mn-lt"/>
          <a:ea typeface="+mn-ea"/>
          <a:cs typeface="+mn-cs"/>
        </a:defRPr>
      </a:lvl1pPr>
      <a:lvl2pPr marL="406026" indent="-132081" algn="just" defTabSz="782692" rtl="0" eaLnBrk="1" fontAlgn="base" hangingPunct="1">
        <a:lnSpc>
          <a:spcPct val="110000"/>
        </a:lnSpc>
        <a:spcBef>
          <a:spcPct val="40000"/>
        </a:spcBef>
        <a:spcAft>
          <a:spcPct val="0"/>
        </a:spcAft>
        <a:buSzPct val="80000"/>
        <a:buFont typeface="Arial" charset="0"/>
        <a:buChar char="–"/>
        <a:defRPr sz="1499">
          <a:solidFill>
            <a:schemeClr val="tx1"/>
          </a:solidFill>
          <a:latin typeface="+mn-lt"/>
          <a:ea typeface="+mn-ea"/>
        </a:defRPr>
      </a:lvl2pPr>
      <a:lvl3pPr marL="988159" indent="-193231" algn="l" defTabSz="782692" rtl="0" eaLnBrk="1" fontAlgn="base" hangingPunct="1">
        <a:spcBef>
          <a:spcPct val="20000"/>
        </a:spcBef>
        <a:spcAft>
          <a:spcPct val="0"/>
        </a:spcAft>
        <a:buChar char="•"/>
        <a:defRPr sz="2198">
          <a:solidFill>
            <a:schemeClr val="tx1"/>
          </a:solidFill>
          <a:latin typeface="+mn-lt"/>
          <a:ea typeface="楷体_GB2312" pitchFamily="49" charset="-122"/>
        </a:defRPr>
      </a:lvl3pPr>
      <a:lvl4pPr marL="1322018" indent="-193231" algn="l" defTabSz="782692" rtl="0" eaLnBrk="1" fontAlgn="base" hangingPunct="1">
        <a:spcBef>
          <a:spcPct val="20000"/>
        </a:spcBef>
        <a:spcAft>
          <a:spcPct val="0"/>
        </a:spcAft>
        <a:buChar char="–"/>
        <a:defRPr sz="1698">
          <a:solidFill>
            <a:schemeClr val="tx1"/>
          </a:solidFill>
          <a:latin typeface="+mn-lt"/>
          <a:ea typeface="楷体_GB2312" pitchFamily="49" charset="-122"/>
        </a:defRPr>
      </a:lvl4pPr>
      <a:lvl5pPr marL="1655888" indent="-193231" algn="l" defTabSz="782692" rtl="0" eaLnBrk="1" fontAlgn="base" hangingPunct="1">
        <a:spcBef>
          <a:spcPct val="20000"/>
        </a:spcBef>
        <a:spcAft>
          <a:spcPct val="0"/>
        </a:spcAft>
        <a:buChar char="»"/>
        <a:defRPr sz="1698">
          <a:solidFill>
            <a:schemeClr val="tx1"/>
          </a:solidFill>
          <a:latin typeface="+mn-lt"/>
          <a:ea typeface="楷体_GB2312" pitchFamily="49" charset="-122"/>
        </a:defRPr>
      </a:lvl5pPr>
      <a:lvl6pPr marL="2009897" indent="-195610" algn="l" defTabSz="784890" rtl="0" eaLnBrk="1" fontAlgn="base" hangingPunct="1">
        <a:spcBef>
          <a:spcPct val="20000"/>
        </a:spcBef>
        <a:spcAft>
          <a:spcPct val="0"/>
        </a:spcAft>
        <a:buChar char="»"/>
        <a:defRPr sz="1698">
          <a:solidFill>
            <a:schemeClr val="tx1"/>
          </a:solidFill>
          <a:latin typeface="+mn-lt"/>
          <a:ea typeface="宋体" pitchFamily="2" charset="-122"/>
        </a:defRPr>
      </a:lvl6pPr>
      <a:lvl7pPr marL="2361994" indent="-195610" algn="l" defTabSz="784890" rtl="0" eaLnBrk="1" fontAlgn="base" hangingPunct="1">
        <a:spcBef>
          <a:spcPct val="20000"/>
        </a:spcBef>
        <a:spcAft>
          <a:spcPct val="0"/>
        </a:spcAft>
        <a:buChar char="»"/>
        <a:defRPr sz="1698">
          <a:solidFill>
            <a:schemeClr val="tx1"/>
          </a:solidFill>
          <a:latin typeface="+mn-lt"/>
          <a:ea typeface="宋体" pitchFamily="2" charset="-122"/>
        </a:defRPr>
      </a:lvl7pPr>
      <a:lvl8pPr marL="2714098" indent="-195610" algn="l" defTabSz="784890" rtl="0" eaLnBrk="1" fontAlgn="base" hangingPunct="1">
        <a:spcBef>
          <a:spcPct val="20000"/>
        </a:spcBef>
        <a:spcAft>
          <a:spcPct val="0"/>
        </a:spcAft>
        <a:buChar char="»"/>
        <a:defRPr sz="1698">
          <a:solidFill>
            <a:schemeClr val="tx1"/>
          </a:solidFill>
          <a:latin typeface="+mn-lt"/>
          <a:ea typeface="宋体" pitchFamily="2" charset="-122"/>
        </a:defRPr>
      </a:lvl8pPr>
      <a:lvl9pPr marL="3066197" indent="-195610" algn="l" defTabSz="784890" rtl="0" eaLnBrk="1" fontAlgn="base" hangingPunct="1">
        <a:spcBef>
          <a:spcPct val="20000"/>
        </a:spcBef>
        <a:spcAft>
          <a:spcPct val="0"/>
        </a:spcAft>
        <a:buChar char="»"/>
        <a:defRPr sz="1698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704201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1pPr>
      <a:lvl2pPr marL="352109" algn="l" defTabSz="704201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2pPr>
      <a:lvl3pPr marL="704201" algn="l" defTabSz="704201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3pPr>
      <a:lvl4pPr marL="1056301" algn="l" defTabSz="704201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4pPr>
      <a:lvl5pPr marL="1408397" algn="l" defTabSz="704201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5pPr>
      <a:lvl6pPr marL="1760498" algn="l" defTabSz="704201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2112597" algn="l" defTabSz="704201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464697" algn="l" defTabSz="704201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816797" algn="l" defTabSz="704201" rtl="0" eaLnBrk="1" latinLnBrk="0" hangingPunct="1"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226" y="4651000"/>
            <a:ext cx="1008112" cy="424363"/>
          </a:xfrm>
          <a:prstGeom prst="rect">
            <a:avLst/>
          </a:prstGeom>
        </p:spPr>
      </p:pic>
      <p:sp>
        <p:nvSpPr>
          <p:cNvPr id="12" name="Text Placeholder 12"/>
          <p:cNvSpPr txBox="1">
            <a:spLocks/>
          </p:cNvSpPr>
          <p:nvPr userDrawn="1"/>
        </p:nvSpPr>
        <p:spPr>
          <a:xfrm>
            <a:off x="417600" y="68946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None/>
              <a:defRPr sz="2800" kern="1200">
                <a:solidFill>
                  <a:schemeClr val="bg2"/>
                </a:solidFill>
                <a:latin typeface="Nokia Pure Headline Ultra Light" panose="020B0204020202020204" pitchFamily="34" charset="0"/>
                <a:ea typeface="ヒラギノ角ゴ Pro W3" charset="0"/>
                <a:cs typeface="ヒラギノ角ゴ Pro W3" charset="0"/>
              </a:defRPr>
            </a:lvl1pPr>
            <a:lvl2pPr marL="458788" indent="-228600" algn="l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Lucida Grande"/>
              <a:buChar char="-"/>
              <a:defRPr sz="2000" kern="1200">
                <a:solidFill>
                  <a:schemeClr val="tx2"/>
                </a:solidFill>
                <a:latin typeface="+mj-lt"/>
                <a:ea typeface="ヒラギノ角ゴ Pro W3" charset="0"/>
                <a:cs typeface="ヒラギノ角ゴ Pro W3"/>
              </a:defRPr>
            </a:lvl2pPr>
            <a:lvl3pPr marL="684213" indent="-225425" algn="l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ヒラギノ角ゴ Pro W3" charset="0"/>
                <a:cs typeface="ヒラギノ角ゴ Pro W3"/>
              </a:defRPr>
            </a:lvl3pPr>
            <a:lvl4pPr marL="912813" indent="-228600" algn="l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Lucida Grande"/>
              <a:buChar char="-"/>
              <a:defRPr sz="2000" kern="1200">
                <a:solidFill>
                  <a:schemeClr val="tx2"/>
                </a:solidFill>
                <a:latin typeface="+mj-lt"/>
                <a:ea typeface="ヒラギノ角ゴ Pro W3" charset="0"/>
                <a:cs typeface="ヒラギノ角ゴ Pro W3"/>
              </a:defRPr>
            </a:lvl4pPr>
            <a:lvl5pPr marL="1143000" indent="-230188" algn="l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ヒラギノ角ゴ Pro W3" charset="0"/>
                <a:cs typeface="ヒラギノ角ゴ Pro W3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secondary headline</a:t>
            </a:r>
            <a:endParaRPr lang="en-US" dirty="0"/>
          </a:p>
        </p:txBody>
      </p:sp>
      <p:sp>
        <p:nvSpPr>
          <p:cNvPr id="13" name="Text Placeholder 42"/>
          <p:cNvSpPr txBox="1">
            <a:spLocks/>
          </p:cNvSpPr>
          <p:nvPr userDrawn="1"/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None/>
              <a:defRPr sz="2800" kern="1200" baseline="0">
                <a:solidFill>
                  <a:schemeClr val="tx1"/>
                </a:solidFill>
                <a:latin typeface="Nokia Pure Headline Ultra Light" panose="020B0204020202020204" pitchFamily="34" charset="0"/>
                <a:ea typeface="ヒラギノ角ゴ Pro W3" charset="0"/>
                <a:cs typeface="ヒラギノ角ゴ Pro W3" charset="0"/>
              </a:defRPr>
            </a:lvl1pPr>
            <a:lvl2pPr marL="458788" indent="-228600" algn="l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Lucida Grande"/>
              <a:buChar char="-"/>
              <a:defRPr sz="2800" kern="1200">
                <a:solidFill>
                  <a:schemeClr val="tx2"/>
                </a:solidFill>
                <a:latin typeface="+mn-lt"/>
                <a:ea typeface="ヒラギノ角ゴ Pro W3" charset="0"/>
                <a:cs typeface="ヒラギノ角ゴ Pro W3"/>
              </a:defRPr>
            </a:lvl2pPr>
            <a:lvl3pPr marL="684213" indent="-225425" algn="l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ヒラギノ角ゴ Pro W3" charset="0"/>
                <a:cs typeface="ヒラギノ角ゴ Pro W3"/>
              </a:defRPr>
            </a:lvl3pPr>
            <a:lvl4pPr marL="912813" indent="-228600" algn="l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Lucida Grande"/>
              <a:buChar char="-"/>
              <a:defRPr sz="2000" kern="1200">
                <a:solidFill>
                  <a:schemeClr val="tx2"/>
                </a:solidFill>
                <a:latin typeface="+mn-lt"/>
                <a:ea typeface="ヒラギノ角ゴ Pro W3" charset="0"/>
                <a:cs typeface="ヒラギノ角ゴ Pro W3"/>
              </a:defRPr>
            </a:lvl4pPr>
            <a:lvl5pPr marL="1143000" indent="-230188" algn="l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ヒラギノ角ゴ Pro W3" charset="0"/>
                <a:cs typeface="ヒラギノ角ゴ Pro W3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headline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19102" y="4816800"/>
            <a:ext cx="144462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57000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GB" sz="800" dirty="0">
                <a:solidFill>
                  <a:schemeClr val="tx2"/>
                </a:solidFill>
                <a:latin typeface="+mn-lt"/>
                <a:cs typeface="Arial" charset="0"/>
              </a:rPr>
              <a:t>© Nokia October 2017</a:t>
            </a:r>
          </a:p>
        </p:txBody>
      </p:sp>
      <p:sp>
        <p:nvSpPr>
          <p:cNvPr id="1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Public</a:t>
            </a: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312303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0" kern="1200">
          <a:solidFill>
            <a:schemeClr val="tx1"/>
          </a:solidFill>
          <a:latin typeface="+mj-lt"/>
          <a:ea typeface="Nokia Pure Headline Ultra Light" panose="020B0204020202020204" pitchFamily="34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</a:t>
            </a:r>
            <a:r>
              <a:rPr lang="en-US" dirty="0"/>
              <a:t> to edit Master title slide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2017 Nokia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23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defRPr>
            </a:lvl1pPr>
          </a:lstStyle>
          <a:p>
            <a:r>
              <a:rPr lang="en-US"/>
              <a:t>&lt;Document ID: change ID in footer or remove&gt; &lt;Change information classification in footer&gt;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226" y="4651000"/>
            <a:ext cx="1008112" cy="4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092" r:id="rId3"/>
    <p:sldLayoutId id="2147484093" r:id="rId4"/>
    <p:sldLayoutId id="2147484094" r:id="rId5"/>
    <p:sldLayoutId id="2147484095" r:id="rId6"/>
    <p:sldLayoutId id="2147484096" r:id="rId7"/>
    <p:sldLayoutId id="2147484097" r:id="rId8"/>
    <p:sldLayoutId id="2147484098" r:id="rId9"/>
    <p:sldLayoutId id="2147484099" r:id="rId10"/>
    <p:sldLayoutId id="2147484100" r:id="rId11"/>
    <p:sldLayoutId id="2147484101" r:id="rId12"/>
    <p:sldLayoutId id="2147484102" r:id="rId13"/>
    <p:sldLayoutId id="2147484103" r:id="rId14"/>
    <p:sldLayoutId id="2147484104" r:id="rId15"/>
    <p:sldLayoutId id="2147484105" r:id="rId16"/>
    <p:sldLayoutId id="2147484106" r:id="rId17"/>
    <p:sldLayoutId id="2147484107" r:id="rId18"/>
    <p:sldLayoutId id="2147484108" r:id="rId19"/>
    <p:sldLayoutId id="2147484109" r:id="rId20"/>
    <p:sldLayoutId id="2147484110" r:id="rId21"/>
    <p:sldLayoutId id="2147484111" r:id="rId22"/>
    <p:sldLayoutId id="2147484112" r:id="rId23"/>
    <p:sldLayoutId id="2147484113" r:id="rId24"/>
    <p:sldLayoutId id="2147484114" r:id="rId25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6">
            <a:extLst>
              <a:ext uri="{FF2B5EF4-FFF2-40B4-BE49-F238E27FC236}">
                <a16:creationId xmlns:a16="http://schemas.microsoft.com/office/drawing/2014/main" id="{4129B0A8-D224-4F71-B491-01CAAE22A37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17513" y="280988"/>
            <a:ext cx="830897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slide</a:t>
            </a:r>
          </a:p>
        </p:txBody>
      </p:sp>
      <p:sp>
        <p:nvSpPr>
          <p:cNvPr id="1027" name="TextBox 18">
            <a:extLst>
              <a:ext uri="{FF2B5EF4-FFF2-40B4-BE49-F238E27FC236}">
                <a16:creationId xmlns:a16="http://schemas.microsoft.com/office/drawing/2014/main" id="{5975FB20-C9CA-4E24-8DDB-3F722C9C7D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57225" y="4816475"/>
            <a:ext cx="1800225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GB" altLang="zh-CN" sz="800">
                <a:solidFill>
                  <a:schemeClr val="tx2"/>
                </a:solidFill>
                <a:latin typeface="Nokia Pure Text" panose="020B0504040602060303" pitchFamily="34" charset="0"/>
                <a:ea typeface="宋体" panose="02010600030101010101" pitchFamily="2" charset="-122"/>
              </a:rPr>
              <a:t>© 2016 Nokia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F09D6D6-CE77-479B-8FAF-D5B91F6406A9}"/>
              </a:ext>
            </a:extLst>
          </p:cNvPr>
          <p:cNvSpPr txBox="1">
            <a:spLocks/>
          </p:cNvSpPr>
          <p:nvPr userDrawn="1"/>
        </p:nvSpPr>
        <p:spPr>
          <a:xfrm>
            <a:off x="419100" y="4816475"/>
            <a:ext cx="144463" cy="12223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A43E25D2-5897-4FB2-A5BB-E8B10772E7BD}" type="slidenum">
              <a:rPr lang="en-GB" altLang="zh-CN" sz="800" smtClean="0">
                <a:solidFill>
                  <a:schemeClr val="tx2"/>
                </a:solidFill>
                <a:latin typeface="Nokia Pure Text" panose="020B0504040602060303" pitchFamily="34" charset="0"/>
                <a:ea typeface="宋体" panose="02010600030101010101" pitchFamily="2" charset="-122"/>
              </a:rPr>
              <a:pPr eaLnBrk="1" hangingPunct="1">
                <a:defRPr/>
              </a:pPr>
              <a:t>‹#›</a:t>
            </a:fld>
            <a:endParaRPr lang="en-GB" altLang="zh-CN" sz="1000">
              <a:solidFill>
                <a:schemeClr val="tx2"/>
              </a:solidFill>
              <a:latin typeface="Nokia Pure Text" panose="020B0504040602060303" pitchFamily="34" charset="0"/>
              <a:ea typeface="宋体" panose="02010600030101010101" pitchFamily="2" charset="-122"/>
            </a:endParaRPr>
          </a:p>
        </p:txBody>
      </p:sp>
      <p:sp>
        <p:nvSpPr>
          <p:cNvPr id="23" name="Footer Placeholder 27">
            <a:extLst>
              <a:ext uri="{FF2B5EF4-FFF2-40B4-BE49-F238E27FC236}">
                <a16:creationId xmlns:a16="http://schemas.microsoft.com/office/drawing/2014/main" id="{8CA4D64C-ECD2-4CB5-A779-4E670703A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92400" y="4816475"/>
            <a:ext cx="2581275" cy="12223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Internal Use only</a:t>
            </a:r>
            <a:endParaRPr lang="en-US" dirty="0"/>
          </a:p>
        </p:txBody>
      </p:sp>
      <p:pic>
        <p:nvPicPr>
          <p:cNvPr id="1030" name="Picture 2" descr="\\DML-NAS\DML_Data\1 Live Jobs\Nokia\21353 - Nokia_BELL LABS_LOGOS Lock Up_March 2016\ENGLISH\PNG\RGB\NOKIA_BELLLABS_LOGO_RGB_HR.png">
            <a:extLst>
              <a:ext uri="{FF2B5EF4-FFF2-40B4-BE49-F238E27FC236}">
                <a16:creationId xmlns:a16="http://schemas.microsoft.com/office/drawing/2014/main" id="{D231886E-82F0-419F-83DC-77AD2CB4DB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438" y="4656138"/>
            <a:ext cx="1566862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1958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Nokia Pure Headline Light" panose="020B0304040602060303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Nokia Pure Headline Light" panose="020B0304040602060303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Nokia Pure Headline Light" panose="020B0304040602060303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Nokia Pure Headline Light" panose="020B0304040602060303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Nokia Pure Headline Light" panose="020B0304040602060303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Nokia Pure Headline Light" panose="020B0304040602060303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Nokia Pure Headline Light" panose="020B0304040602060303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Nokia Pure Headline Light" panose="020B0304040602060303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slide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7000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GB" sz="800" dirty="0">
                <a:solidFill>
                  <a:schemeClr val="tx2"/>
                </a:solidFill>
                <a:latin typeface="+mn-lt"/>
                <a:ea typeface="Nokia Pure Text Light" panose="020B0403020202020204" pitchFamily="34" charset="0"/>
                <a:cs typeface="Arial" charset="0"/>
              </a:rPr>
              <a:t>© 2017 Nokia</a:t>
            </a:r>
          </a:p>
        </p:txBody>
      </p:sp>
      <p:sp>
        <p:nvSpPr>
          <p:cNvPr id="21" name="Slide Number Placeholder 5"/>
          <p:cNvSpPr txBox="1">
            <a:spLocks/>
          </p:cNvSpPr>
          <p:nvPr/>
        </p:nvSpPr>
        <p:spPr>
          <a:xfrm>
            <a:off x="419102" y="4816800"/>
            <a:ext cx="144462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chemeClr val="tx2"/>
                </a:solidFill>
                <a:latin typeface="+mn-lt"/>
                <a:ea typeface="Nokia Pure Text Light" panose="020B0403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chemeClr val="tx2"/>
              </a:solidFill>
              <a:latin typeface="+mn-lt"/>
              <a:ea typeface="Nokia Pure Text Light" panose="020B04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77" y="4652838"/>
            <a:ext cx="1611025" cy="424800"/>
          </a:xfrm>
          <a:prstGeom prst="rect">
            <a:avLst/>
          </a:prstGeom>
        </p:spPr>
      </p:pic>
      <p:cxnSp>
        <p:nvCxnSpPr>
          <p:cNvPr id="9" name="Straight Connector 26"/>
          <p:cNvCxnSpPr/>
          <p:nvPr userDrawn="1"/>
        </p:nvCxnSpPr>
        <p:spPr>
          <a:xfrm>
            <a:off x="0" y="598082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91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7" r:id="rId7"/>
    <p:sldLayoutId id="2147484138" r:id="rId8"/>
    <p:sldLayoutId id="2147484139" r:id="rId9"/>
    <p:sldLayoutId id="2147484140" r:id="rId10"/>
    <p:sldLayoutId id="2147484142" r:id="rId11"/>
    <p:sldLayoutId id="2147484143" r:id="rId12"/>
    <p:sldLayoutId id="2147484144" r:id="rId13"/>
    <p:sldLayoutId id="2147484145" r:id="rId14"/>
    <p:sldLayoutId id="2147484147" r:id="rId15"/>
    <p:sldLayoutId id="2147484148" r:id="rId16"/>
    <p:sldLayoutId id="2147484149" r:id="rId17"/>
    <p:sldLayoutId id="2147484150" r:id="rId18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8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7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7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51000" y="188654"/>
            <a:ext cx="8308800" cy="309600"/>
          </a:xfrm>
        </p:spPr>
        <p:txBody>
          <a:bodyPr anchor="ctr" anchorCtr="0"/>
          <a:lstStyle/>
          <a:p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5GC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网络功能当前部署规划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2E74124A-5C64-478F-9281-D921A2860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042572"/>
              </p:ext>
            </p:extLst>
          </p:nvPr>
        </p:nvGraphicFramePr>
        <p:xfrm>
          <a:off x="251000" y="1614024"/>
          <a:ext cx="8737958" cy="314560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941696">
                  <a:extLst>
                    <a:ext uri="{9D8B030D-6E8A-4147-A177-3AD203B41FA5}">
                      <a16:colId xmlns:a16="http://schemas.microsoft.com/office/drawing/2014/main" val="2709208003"/>
                    </a:ext>
                  </a:extLst>
                </a:gridCol>
                <a:gridCol w="1812687">
                  <a:extLst>
                    <a:ext uri="{9D8B030D-6E8A-4147-A177-3AD203B41FA5}">
                      <a16:colId xmlns:a16="http://schemas.microsoft.com/office/drawing/2014/main" val="1403329402"/>
                    </a:ext>
                  </a:extLst>
                </a:gridCol>
                <a:gridCol w="1741546">
                  <a:extLst>
                    <a:ext uri="{9D8B030D-6E8A-4147-A177-3AD203B41FA5}">
                      <a16:colId xmlns:a16="http://schemas.microsoft.com/office/drawing/2014/main" val="3720805853"/>
                    </a:ext>
                  </a:extLst>
                </a:gridCol>
                <a:gridCol w="2425148">
                  <a:extLst>
                    <a:ext uri="{9D8B030D-6E8A-4147-A177-3AD203B41FA5}">
                      <a16:colId xmlns:a16="http://schemas.microsoft.com/office/drawing/2014/main" val="357550818"/>
                    </a:ext>
                  </a:extLst>
                </a:gridCol>
                <a:gridCol w="1816881">
                  <a:extLst>
                    <a:ext uri="{9D8B030D-6E8A-4147-A177-3AD203B41FA5}">
                      <a16:colId xmlns:a16="http://schemas.microsoft.com/office/drawing/2014/main" val="633934283"/>
                    </a:ext>
                  </a:extLst>
                </a:gridCol>
              </a:tblGrid>
              <a:tr h="21955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 dirty="0">
                          <a:solidFill>
                            <a:schemeClr val="tx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服务化架构</a:t>
                      </a:r>
                      <a:endParaRPr lang="en-GB" sz="1000" b="0" i="0" u="none" strike="noStrike" dirty="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5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GC CP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内开放接口（单厂家）</a:t>
                      </a:r>
                      <a:endParaRPr lang="en-US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NRF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方案验证</a:t>
                      </a:r>
                      <a:endParaRPr lang="en-US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HTTP proxy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方案验证</a:t>
                      </a: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5GC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内重点接口多厂家互通</a:t>
                      </a:r>
                      <a:endParaRPr lang="en-US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NRF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功能定义及规划</a:t>
                      </a:r>
                      <a:endParaRPr lang="en-US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HTTP Proxy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功能定义及规划</a:t>
                      </a:r>
                      <a:endParaRPr lang="en-US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5GC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控制面节点间启用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SBI</a:t>
                      </a:r>
                    </a:p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在大区及部分省部署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NRF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及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HTTP Proxy</a:t>
                      </a: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国际漫游间服务化接口</a:t>
                      </a:r>
                      <a:endParaRPr lang="en-US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IMS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支持服务化接口</a:t>
                      </a:r>
                      <a:endParaRPr lang="en-US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NRF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及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HTTP Proxy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的增强</a:t>
                      </a: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425675"/>
                  </a:ext>
                </a:extLst>
              </a:tr>
              <a:tr h="1923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 dirty="0">
                          <a:solidFill>
                            <a:schemeClr val="tx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云化</a:t>
                      </a:r>
                      <a:endParaRPr lang="en-GB" sz="1000" b="0" i="0" u="none" strike="noStrike" dirty="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5GC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控制面节点虚拟化测试</a:t>
                      </a:r>
                      <a:endParaRPr lang="en-US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用户面节点虚拟化比对</a:t>
                      </a:r>
                      <a:endParaRPr lang="en-US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 err="1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vMEC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功能验证</a:t>
                      </a:r>
                      <a:endParaRPr lang="en-US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数据库及信令节点虚拟化测试</a:t>
                      </a: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5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GC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控制面节点虚拟化部署</a:t>
                      </a:r>
                      <a:endParaRPr lang="en-US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UPF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采用混合设备形态（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VNF+PNF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）</a:t>
                      </a:r>
                      <a:endParaRPr lang="en-US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 err="1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vUDR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试点</a:t>
                      </a:r>
                      <a:endParaRPr lang="en-US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 err="1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vUDR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规模化部署</a:t>
                      </a:r>
                      <a:endParaRPr lang="en-US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 err="1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vUDSF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试点与部署</a:t>
                      </a: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249809"/>
                  </a:ext>
                </a:extLst>
              </a:tr>
              <a:tr h="1923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 dirty="0">
                          <a:solidFill>
                            <a:schemeClr val="tx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网络切片</a:t>
                      </a:r>
                      <a:endParaRPr lang="en-GB" sz="1000" b="0" i="0" u="none" strike="noStrike" dirty="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网络切片选择（包括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NSSF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）</a:t>
                      </a: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网络切片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M&amp;O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测试</a:t>
                      </a:r>
                      <a:endParaRPr lang="en-US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跨系统互操作</a:t>
                      </a: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部署网络切片功能（含基本管理功能）</a:t>
                      </a: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网络切片的自动化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M&amp;O</a:t>
                      </a:r>
                    </a:p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RAN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对切片的增强功能</a:t>
                      </a: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95332"/>
                  </a:ext>
                </a:extLst>
              </a:tr>
              <a:tr h="1923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b="0" i="0" u="none" strike="noStrike" dirty="0">
                          <a:solidFill>
                            <a:schemeClr val="tx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SDL</a:t>
                      </a:r>
                      <a:endParaRPr lang="en-GB" sz="1000" b="0" i="0" u="none" strike="noStrike" dirty="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融合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HSS/UDM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数据库</a:t>
                      </a: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计算与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SDL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解耦（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UDSF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）功能验证</a:t>
                      </a:r>
                      <a:endParaRPr lang="en-US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融合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2/3/4/5G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 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HSS/UDM</a:t>
                      </a:r>
                    </a:p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UDSF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试点</a:t>
                      </a:r>
                      <a:endParaRPr lang="en-US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UDR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支持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NEF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及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AF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集成测试</a:t>
                      </a:r>
                      <a:endParaRPr lang="en-US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UDSF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商用部署</a:t>
                      </a: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790384"/>
                  </a:ext>
                </a:extLst>
              </a:tr>
              <a:tr h="1923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b="0" i="0" u="none" strike="noStrike" dirty="0">
                          <a:solidFill>
                            <a:schemeClr val="tx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CUPS</a:t>
                      </a:r>
                      <a:r>
                        <a:rPr lang="zh-CN" altLang="en-US" sz="1000" b="0" i="0" u="none" strike="noStrike" dirty="0">
                          <a:solidFill>
                            <a:schemeClr val="tx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及</a:t>
                      </a:r>
                      <a:r>
                        <a:rPr lang="en-US" altLang="zh-CN" sz="1000" b="0" i="0" u="none" strike="noStrike" dirty="0">
                          <a:solidFill>
                            <a:schemeClr val="tx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PCC</a:t>
                      </a:r>
                      <a:endParaRPr lang="en-GB" sz="1000" b="0" i="0" u="none" strike="noStrike" dirty="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SAEGW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的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CUPS</a:t>
                      </a:r>
                    </a:p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三种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SSC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模式验证</a:t>
                      </a: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AF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及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PCC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控制的用户面修改</a:t>
                      </a: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SMF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及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UPF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融合网元部署</a:t>
                      </a:r>
                      <a:endParaRPr lang="en-US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PCF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部署支持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SMF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集成及基本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AMF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功能</a:t>
                      </a: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PCF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支持增强的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AMF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及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UE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策略控制</a:t>
                      </a: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109603"/>
                  </a:ext>
                </a:extLst>
              </a:tr>
              <a:tr h="1923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 dirty="0">
                          <a:solidFill>
                            <a:schemeClr val="tx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能力开放</a:t>
                      </a:r>
                      <a:endParaRPr lang="en-GB" sz="1000" b="0" i="0" u="none" strike="noStrike" dirty="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5GC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能力开放测试</a:t>
                      </a: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融合能力开放平台的测试</a:t>
                      </a: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融合能力开放平台的部署</a:t>
                      </a: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304953"/>
                  </a:ext>
                </a:extLst>
              </a:tr>
              <a:tr h="1923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 dirty="0">
                          <a:solidFill>
                            <a:schemeClr val="tx2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固移融合</a:t>
                      </a:r>
                      <a:endParaRPr lang="en-GB" sz="1000" b="0" i="0" u="none" strike="noStrike" dirty="0">
                        <a:solidFill>
                          <a:schemeClr val="tx2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N3IWF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测试</a:t>
                      </a: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非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3GPP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接入语音方案测试</a:t>
                      </a: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indent="-88900" defTabSz="91440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3GPP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接入与非</a:t>
                      </a:r>
                      <a:r>
                        <a:rPr lang="en-US" altLang="zh-CN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3GPP</a:t>
                      </a:r>
                      <a:r>
                        <a:rPr lang="zh-CN" altLang="en-US" sz="1000" b="0" kern="0" dirty="0">
                          <a:solidFill>
                            <a:srgbClr val="001135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Nokia Pure Text Light"/>
                        </a:rPr>
                        <a:t>接入的协同部署</a:t>
                      </a:r>
                      <a:endParaRPr lang="en-GB" altLang="zh-CN" sz="1000" b="0" kern="0" dirty="0">
                        <a:solidFill>
                          <a:srgbClr val="001135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Nokia Pure Text Light"/>
                      </a:endParaRPr>
                    </a:p>
                  </a:txBody>
                  <a:tcPr marL="36000" marR="0" marT="36000" marB="36000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08902"/>
                  </a:ext>
                </a:extLst>
              </a:tr>
            </a:tbl>
          </a:graphicData>
        </a:graphic>
      </p:graphicFrame>
      <p:sp>
        <p:nvSpPr>
          <p:cNvPr id="92" name="Eingekerbter Richtungspfeil 17">
            <a:extLst>
              <a:ext uri="{FF2B5EF4-FFF2-40B4-BE49-F238E27FC236}">
                <a16:creationId xmlns:a16="http://schemas.microsoft.com/office/drawing/2014/main" id="{11EA2E25-C230-4345-838E-446672EFD8D0}"/>
              </a:ext>
            </a:extLst>
          </p:cNvPr>
          <p:cNvSpPr/>
          <p:nvPr/>
        </p:nvSpPr>
        <p:spPr bwMode="auto">
          <a:xfrm>
            <a:off x="6754599" y="1244108"/>
            <a:ext cx="2051100" cy="178472"/>
          </a:xfrm>
          <a:prstGeom prst="chevron">
            <a:avLst/>
          </a:prstGeom>
          <a:solidFill>
            <a:schemeClr val="accent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1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2021+</a:t>
            </a:r>
          </a:p>
        </p:txBody>
      </p:sp>
      <p:sp>
        <p:nvSpPr>
          <p:cNvPr id="93" name="Rechteck 4">
            <a:extLst>
              <a:ext uri="{FF2B5EF4-FFF2-40B4-BE49-F238E27FC236}">
                <a16:creationId xmlns:a16="http://schemas.microsoft.com/office/drawing/2014/main" id="{4AA973D8-8635-41E6-B2DC-9C3099C5085C}"/>
              </a:ext>
            </a:extLst>
          </p:cNvPr>
          <p:cNvSpPr/>
          <p:nvPr/>
        </p:nvSpPr>
        <p:spPr bwMode="auto">
          <a:xfrm>
            <a:off x="1171140" y="1244629"/>
            <a:ext cx="1572061" cy="181118"/>
          </a:xfrm>
          <a:prstGeom prst="homePlate">
            <a:avLst/>
          </a:prstGeom>
          <a:solidFill>
            <a:schemeClr val="accent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1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2018</a:t>
            </a:r>
          </a:p>
        </p:txBody>
      </p:sp>
      <p:sp>
        <p:nvSpPr>
          <p:cNvPr id="95" name="Eingekerbter Richtungspfeil 15">
            <a:extLst>
              <a:ext uri="{FF2B5EF4-FFF2-40B4-BE49-F238E27FC236}">
                <a16:creationId xmlns:a16="http://schemas.microsoft.com/office/drawing/2014/main" id="{E7082358-DD35-4744-9FBB-AA02D296F0AC}"/>
              </a:ext>
            </a:extLst>
          </p:cNvPr>
          <p:cNvSpPr/>
          <p:nvPr/>
        </p:nvSpPr>
        <p:spPr bwMode="auto">
          <a:xfrm>
            <a:off x="2655737" y="1244629"/>
            <a:ext cx="2135226" cy="181118"/>
          </a:xfrm>
          <a:prstGeom prst="chevron">
            <a:avLst/>
          </a:prstGeom>
          <a:solidFill>
            <a:schemeClr val="accent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1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2019</a:t>
            </a:r>
          </a:p>
        </p:txBody>
      </p:sp>
      <p:sp>
        <p:nvSpPr>
          <p:cNvPr id="129" name="Ellipse 219">
            <a:extLst>
              <a:ext uri="{FF2B5EF4-FFF2-40B4-BE49-F238E27FC236}">
                <a16:creationId xmlns:a16="http://schemas.microsoft.com/office/drawing/2014/main" id="{52B7D4FA-26C4-48C5-81C2-09A6EA826CB1}"/>
              </a:ext>
            </a:extLst>
          </p:cNvPr>
          <p:cNvSpPr/>
          <p:nvPr/>
        </p:nvSpPr>
        <p:spPr>
          <a:xfrm>
            <a:off x="415638" y="709588"/>
            <a:ext cx="635748" cy="534520"/>
          </a:xfrm>
          <a:custGeom>
            <a:avLst/>
            <a:gdLst/>
            <a:ahLst/>
            <a:cxnLst/>
            <a:rect l="l" t="t" r="r" b="b"/>
            <a:pathLst>
              <a:path w="3295118" h="2770450">
                <a:moveTo>
                  <a:pt x="2361459" y="0"/>
                </a:moveTo>
                <a:cubicBezTo>
                  <a:pt x="2679029" y="0"/>
                  <a:pt x="2959567" y="158917"/>
                  <a:pt x="3125751" y="403324"/>
                </a:cubicBezTo>
                <a:lnTo>
                  <a:pt x="2984305" y="491169"/>
                </a:lnTo>
                <a:cubicBezTo>
                  <a:pt x="2848129" y="295798"/>
                  <a:pt x="2621327" y="169455"/>
                  <a:pt x="2365084" y="169455"/>
                </a:cubicBezTo>
                <a:cubicBezTo>
                  <a:pt x="2065079" y="169455"/>
                  <a:pt x="1805430" y="342638"/>
                  <a:pt x="1683007" y="596093"/>
                </a:cubicBezTo>
                <a:lnTo>
                  <a:pt x="1682569" y="596093"/>
                </a:lnTo>
                <a:cubicBezTo>
                  <a:pt x="1630117" y="694704"/>
                  <a:pt x="1616148" y="758934"/>
                  <a:pt x="1602483" y="925332"/>
                </a:cubicBezTo>
                <a:cubicBezTo>
                  <a:pt x="1588327" y="1097710"/>
                  <a:pt x="1589710" y="1507495"/>
                  <a:pt x="1596304" y="1730679"/>
                </a:cubicBezTo>
                <a:lnTo>
                  <a:pt x="1598838" y="1772392"/>
                </a:lnTo>
                <a:lnTo>
                  <a:pt x="1595586" y="1836792"/>
                </a:lnTo>
                <a:cubicBezTo>
                  <a:pt x="1595586" y="1902647"/>
                  <a:pt x="1603912" y="1966558"/>
                  <a:pt x="1622279" y="2026833"/>
                </a:cubicBezTo>
                <a:cubicBezTo>
                  <a:pt x="1623137" y="2031554"/>
                  <a:pt x="1624342" y="2036183"/>
                  <a:pt x="1626533" y="2040539"/>
                </a:cubicBezTo>
                <a:cubicBezTo>
                  <a:pt x="1634690" y="2082610"/>
                  <a:pt x="1649457" y="2122384"/>
                  <a:pt x="1669293" y="2159502"/>
                </a:cubicBezTo>
                <a:cubicBezTo>
                  <a:pt x="1673510" y="2170106"/>
                  <a:pt x="1678503" y="2180331"/>
                  <a:pt x="1685560" y="2189473"/>
                </a:cubicBezTo>
                <a:cubicBezTo>
                  <a:pt x="1698816" y="2222327"/>
                  <a:pt x="1717271" y="2252286"/>
                  <a:pt x="1738986" y="2279821"/>
                </a:cubicBezTo>
                <a:cubicBezTo>
                  <a:pt x="1749840" y="2296655"/>
                  <a:pt x="1762009" y="2312529"/>
                  <a:pt x="1777073" y="2325983"/>
                </a:cubicBezTo>
                <a:cubicBezTo>
                  <a:pt x="1791388" y="2348440"/>
                  <a:pt x="1809396" y="2367767"/>
                  <a:pt x="1829105" y="2385342"/>
                </a:cubicBezTo>
                <a:cubicBezTo>
                  <a:pt x="1851114" y="2408311"/>
                  <a:pt x="1875224" y="2429141"/>
                  <a:pt x="1902499" y="2445897"/>
                </a:cubicBezTo>
                <a:cubicBezTo>
                  <a:pt x="1912700" y="2457010"/>
                  <a:pt x="1924819" y="2465593"/>
                  <a:pt x="1937474" y="2473403"/>
                </a:cubicBezTo>
                <a:cubicBezTo>
                  <a:pt x="2030708" y="2537483"/>
                  <a:pt x="2139390" y="2580318"/>
                  <a:pt x="2256988" y="2593621"/>
                </a:cubicBezTo>
                <a:cubicBezTo>
                  <a:pt x="2274917" y="2596903"/>
                  <a:pt x="2293160" y="2598711"/>
                  <a:pt x="2311639" y="2598935"/>
                </a:cubicBezTo>
                <a:cubicBezTo>
                  <a:pt x="2328376" y="2603332"/>
                  <a:pt x="2345480" y="2603902"/>
                  <a:pt x="2362718" y="2603902"/>
                </a:cubicBezTo>
                <a:cubicBezTo>
                  <a:pt x="2784992" y="2603902"/>
                  <a:pt x="3127312" y="2261582"/>
                  <a:pt x="3127312" y="1839308"/>
                </a:cubicBezTo>
                <a:lnTo>
                  <a:pt x="3127226" y="1837592"/>
                </a:lnTo>
                <a:lnTo>
                  <a:pt x="3125926" y="1834944"/>
                </a:lnTo>
                <a:lnTo>
                  <a:pt x="3126055" y="1496506"/>
                </a:lnTo>
                <a:lnTo>
                  <a:pt x="2732182" y="1498099"/>
                </a:lnTo>
                <a:lnTo>
                  <a:pt x="2732182" y="1311235"/>
                </a:lnTo>
                <a:lnTo>
                  <a:pt x="3295118" y="1311236"/>
                </a:lnTo>
                <a:lnTo>
                  <a:pt x="3294995" y="1834944"/>
                </a:lnTo>
                <a:lnTo>
                  <a:pt x="3294963" y="1834969"/>
                </a:lnTo>
                <a:cubicBezTo>
                  <a:pt x="3295117" y="1835992"/>
                  <a:pt x="3295118" y="1837021"/>
                  <a:pt x="3295118" y="1838050"/>
                </a:cubicBezTo>
                <a:cubicBezTo>
                  <a:pt x="3295118" y="2353000"/>
                  <a:pt x="2877668" y="2770450"/>
                  <a:pt x="2362718" y="2770450"/>
                </a:cubicBezTo>
                <a:cubicBezTo>
                  <a:pt x="1986894" y="2770450"/>
                  <a:pt x="1663004" y="2548097"/>
                  <a:pt x="1516300" y="2227364"/>
                </a:cubicBezTo>
                <a:cubicBezTo>
                  <a:pt x="1369252" y="2548139"/>
                  <a:pt x="1045134" y="2770450"/>
                  <a:pt x="669092" y="2770450"/>
                </a:cubicBezTo>
                <a:lnTo>
                  <a:pt x="666437" y="2770215"/>
                </a:lnTo>
                <a:cubicBezTo>
                  <a:pt x="664886" y="2770446"/>
                  <a:pt x="663334" y="2770450"/>
                  <a:pt x="661780" y="2770450"/>
                </a:cubicBezTo>
                <a:lnTo>
                  <a:pt x="527920" y="2760026"/>
                </a:lnTo>
                <a:lnTo>
                  <a:pt x="504923" y="2756517"/>
                </a:lnTo>
                <a:lnTo>
                  <a:pt x="385809" y="2728190"/>
                </a:lnTo>
                <a:lnTo>
                  <a:pt x="349394" y="2714862"/>
                </a:lnTo>
                <a:lnTo>
                  <a:pt x="277541" y="2685529"/>
                </a:lnTo>
                <a:lnTo>
                  <a:pt x="227732" y="2661535"/>
                </a:lnTo>
                <a:lnTo>
                  <a:pt x="145113" y="2612032"/>
                </a:lnTo>
                <a:cubicBezTo>
                  <a:pt x="92148" y="2576247"/>
                  <a:pt x="43053" y="2535170"/>
                  <a:pt x="0" y="2488231"/>
                </a:cubicBezTo>
                <a:lnTo>
                  <a:pt x="139977" y="2388136"/>
                </a:lnTo>
                <a:cubicBezTo>
                  <a:pt x="144568" y="2393976"/>
                  <a:pt x="150380" y="2398450"/>
                  <a:pt x="156790" y="2402263"/>
                </a:cubicBezTo>
                <a:cubicBezTo>
                  <a:pt x="179806" y="2426657"/>
                  <a:pt x="206098" y="2447440"/>
                  <a:pt x="234009" y="2465975"/>
                </a:cubicBezTo>
                <a:cubicBezTo>
                  <a:pt x="267236" y="2489739"/>
                  <a:pt x="302802" y="2510315"/>
                  <a:pt x="341079" y="2525743"/>
                </a:cubicBezTo>
                <a:cubicBezTo>
                  <a:pt x="343845" y="2528040"/>
                  <a:pt x="347016" y="2529448"/>
                  <a:pt x="350199" y="2530834"/>
                </a:cubicBezTo>
                <a:lnTo>
                  <a:pt x="350199" y="2530786"/>
                </a:lnTo>
                <a:lnTo>
                  <a:pt x="350900" y="2531074"/>
                </a:lnTo>
                <a:cubicBezTo>
                  <a:pt x="378062" y="2545430"/>
                  <a:pt x="406863" y="2556539"/>
                  <a:pt x="437564" y="2562354"/>
                </a:cubicBezTo>
                <a:lnTo>
                  <a:pt x="507642" y="2584217"/>
                </a:lnTo>
                <a:lnTo>
                  <a:pt x="508405" y="2584344"/>
                </a:lnTo>
                <a:cubicBezTo>
                  <a:pt x="526568" y="2588684"/>
                  <a:pt x="545072" y="2591897"/>
                  <a:pt x="563907" y="2593581"/>
                </a:cubicBezTo>
                <a:lnTo>
                  <a:pt x="565876" y="2593909"/>
                </a:lnTo>
                <a:lnTo>
                  <a:pt x="585645" y="2596939"/>
                </a:lnTo>
                <a:lnTo>
                  <a:pt x="586054" y="2596961"/>
                </a:lnTo>
                <a:cubicBezTo>
                  <a:pt x="612009" y="2599859"/>
                  <a:pt x="638368" y="2601304"/>
                  <a:pt x="665049" y="2601270"/>
                </a:cubicBezTo>
                <a:cubicBezTo>
                  <a:pt x="665761" y="2601385"/>
                  <a:pt x="666473" y="2601386"/>
                  <a:pt x="667185" y="2601386"/>
                </a:cubicBezTo>
                <a:lnTo>
                  <a:pt x="667271" y="2601382"/>
                </a:lnTo>
                <a:lnTo>
                  <a:pt x="667356" y="2601386"/>
                </a:lnTo>
                <a:cubicBezTo>
                  <a:pt x="1089630" y="2601386"/>
                  <a:pt x="1431950" y="2259066"/>
                  <a:pt x="1431950" y="1836792"/>
                </a:cubicBezTo>
                <a:cubicBezTo>
                  <a:pt x="1431950" y="1414518"/>
                  <a:pt x="1089630" y="1072198"/>
                  <a:pt x="667356" y="1072198"/>
                </a:cubicBezTo>
                <a:cubicBezTo>
                  <a:pt x="667328" y="1072198"/>
                  <a:pt x="667299" y="1072198"/>
                  <a:pt x="667271" y="1072202"/>
                </a:cubicBezTo>
                <a:cubicBezTo>
                  <a:pt x="667242" y="1072198"/>
                  <a:pt x="667214" y="1072198"/>
                  <a:pt x="667185" y="1072198"/>
                </a:cubicBezTo>
                <a:lnTo>
                  <a:pt x="665047" y="1072315"/>
                </a:lnTo>
                <a:cubicBezTo>
                  <a:pt x="632355" y="1072298"/>
                  <a:pt x="600146" y="1074447"/>
                  <a:pt x="568640" y="1079281"/>
                </a:cubicBezTo>
                <a:lnTo>
                  <a:pt x="565165" y="1079794"/>
                </a:lnTo>
                <a:lnTo>
                  <a:pt x="563954" y="1079996"/>
                </a:lnTo>
                <a:cubicBezTo>
                  <a:pt x="529691" y="1083768"/>
                  <a:pt x="496260" y="1090644"/>
                  <a:pt x="464587" y="1102842"/>
                </a:cubicBezTo>
                <a:lnTo>
                  <a:pt x="400756" y="1122050"/>
                </a:lnTo>
                <a:lnTo>
                  <a:pt x="394693" y="1124538"/>
                </a:lnTo>
                <a:cubicBezTo>
                  <a:pt x="302452" y="1157579"/>
                  <a:pt x="219425" y="1209687"/>
                  <a:pt x="150313" y="1276665"/>
                </a:cubicBezTo>
                <a:cubicBezTo>
                  <a:pt x="146924" y="1278584"/>
                  <a:pt x="144184" y="1281194"/>
                  <a:pt x="141464" y="1283825"/>
                </a:cubicBezTo>
                <a:lnTo>
                  <a:pt x="141523" y="1279930"/>
                </a:lnTo>
                <a:lnTo>
                  <a:pt x="7914" y="1183247"/>
                </a:lnTo>
                <a:lnTo>
                  <a:pt x="5589" y="1183247"/>
                </a:lnTo>
                <a:lnTo>
                  <a:pt x="3633" y="1181747"/>
                </a:lnTo>
                <a:lnTo>
                  <a:pt x="6235" y="1179460"/>
                </a:lnTo>
                <a:lnTo>
                  <a:pt x="4814" y="1178366"/>
                </a:lnTo>
                <a:lnTo>
                  <a:pt x="151051" y="4372"/>
                </a:lnTo>
                <a:lnTo>
                  <a:pt x="1603197" y="4372"/>
                </a:lnTo>
                <a:lnTo>
                  <a:pt x="1603197" y="148983"/>
                </a:lnTo>
                <a:lnTo>
                  <a:pt x="1603197" y="159723"/>
                </a:lnTo>
                <a:lnTo>
                  <a:pt x="1603197" y="194702"/>
                </a:lnTo>
                <a:lnTo>
                  <a:pt x="298562" y="194702"/>
                </a:lnTo>
                <a:lnTo>
                  <a:pt x="177999" y="1045273"/>
                </a:lnTo>
                <a:cubicBezTo>
                  <a:pt x="231345" y="1010622"/>
                  <a:pt x="288817" y="982062"/>
                  <a:pt x="350199" y="962098"/>
                </a:cubicBezTo>
                <a:lnTo>
                  <a:pt x="350199" y="960208"/>
                </a:lnTo>
                <a:lnTo>
                  <a:pt x="417599" y="941669"/>
                </a:lnTo>
                <a:cubicBezTo>
                  <a:pt x="436237" y="932886"/>
                  <a:pt x="456070" y="928083"/>
                  <a:pt x="476140" y="923925"/>
                </a:cubicBezTo>
                <a:lnTo>
                  <a:pt x="480783" y="922916"/>
                </a:lnTo>
                <a:lnTo>
                  <a:pt x="491998" y="921204"/>
                </a:lnTo>
                <a:cubicBezTo>
                  <a:pt x="504102" y="917720"/>
                  <a:pt x="516505" y="915564"/>
                  <a:pt x="529273" y="915515"/>
                </a:cubicBezTo>
                <a:lnTo>
                  <a:pt x="565313" y="910015"/>
                </a:lnTo>
                <a:lnTo>
                  <a:pt x="596757" y="907772"/>
                </a:lnTo>
                <a:lnTo>
                  <a:pt x="643195" y="905427"/>
                </a:lnTo>
                <a:cubicBezTo>
                  <a:pt x="651763" y="903252"/>
                  <a:pt x="660414" y="903134"/>
                  <a:pt x="669092" y="903134"/>
                </a:cubicBezTo>
                <a:cubicBezTo>
                  <a:pt x="984078" y="903134"/>
                  <a:pt x="1262632" y="1059114"/>
                  <a:pt x="1430318" y="1299046"/>
                </a:cubicBezTo>
                <a:lnTo>
                  <a:pt x="1430318" y="897053"/>
                </a:lnTo>
                <a:cubicBezTo>
                  <a:pt x="1443206" y="717355"/>
                  <a:pt x="1453364" y="686331"/>
                  <a:pt x="1494264" y="586547"/>
                </a:cubicBezTo>
                <a:lnTo>
                  <a:pt x="1496753" y="586547"/>
                </a:lnTo>
                <a:cubicBezTo>
                  <a:pt x="1633481" y="242429"/>
                  <a:pt x="1969224" y="0"/>
                  <a:pt x="236145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contourClr>
              <a:schemeClr val="accent1">
                <a:shade val="70000"/>
                <a:satMod val="10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654411-1F4B-4920-B13B-A059F645A439}"/>
              </a:ext>
            </a:extLst>
          </p:cNvPr>
          <p:cNvGraphicFramePr>
            <a:graphicFrameLocks noGrp="1"/>
          </p:cNvGraphicFramePr>
          <p:nvPr/>
        </p:nvGraphicFramePr>
        <p:xfrm>
          <a:off x="1171141" y="676029"/>
          <a:ext cx="7634559" cy="56491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66258">
                  <a:extLst>
                    <a:ext uri="{9D8B030D-6E8A-4147-A177-3AD203B41FA5}">
                      <a16:colId xmlns:a16="http://schemas.microsoft.com/office/drawing/2014/main" val="2346058453"/>
                    </a:ext>
                  </a:extLst>
                </a:gridCol>
                <a:gridCol w="1669774">
                  <a:extLst>
                    <a:ext uri="{9D8B030D-6E8A-4147-A177-3AD203B41FA5}">
                      <a16:colId xmlns:a16="http://schemas.microsoft.com/office/drawing/2014/main" val="2064074146"/>
                    </a:ext>
                  </a:extLst>
                </a:gridCol>
                <a:gridCol w="2401294">
                  <a:extLst>
                    <a:ext uri="{9D8B030D-6E8A-4147-A177-3AD203B41FA5}">
                      <a16:colId xmlns:a16="http://schemas.microsoft.com/office/drawing/2014/main" val="862469373"/>
                    </a:ext>
                  </a:extLst>
                </a:gridCol>
                <a:gridCol w="1697233">
                  <a:extLst>
                    <a:ext uri="{9D8B030D-6E8A-4147-A177-3AD203B41FA5}">
                      <a16:colId xmlns:a16="http://schemas.microsoft.com/office/drawing/2014/main" val="1982241857"/>
                    </a:ext>
                  </a:extLst>
                </a:gridCol>
              </a:tblGrid>
              <a:tr h="564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Nokia Pure Text Light"/>
                        </a:rPr>
                        <a:t>测试和试点第一轮</a:t>
                      </a:r>
                      <a:endParaRPr kumimoji="0" lang="en-US" altLang="zh-CN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Nokia Pure Text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Nokia Pure Text Light"/>
                        </a:rPr>
                        <a:t>（单厂家</a:t>
                      </a:r>
                      <a:r>
                        <a:rPr kumimoji="0" lang="en-US" altLang="zh-CN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Nokia Pure Text Light"/>
                        </a:rPr>
                        <a:t>E2E</a:t>
                      </a:r>
                      <a:r>
                        <a:rPr kumimoji="0" lang="zh-CN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Nokia Pure Text Light"/>
                        </a:rPr>
                        <a:t>功能验证）</a:t>
                      </a:r>
                      <a:endParaRPr kumimoji="0" lang="en-US" altLang="zh-CN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Nokia Pure Text Light"/>
                      </a:endParaRPr>
                    </a:p>
                  </a:txBody>
                  <a:tcPr marL="72000" marR="36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Nokia Pure Text Light"/>
                        </a:rPr>
                        <a:t>测试和试点第二轮</a:t>
                      </a:r>
                      <a:endParaRPr kumimoji="0" lang="en-US" altLang="zh-CN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Nokia Pure Text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Nokia Pure Text Light"/>
                        </a:rPr>
                        <a:t>（跨系统，多厂家</a:t>
                      </a:r>
                      <a:r>
                        <a:rPr kumimoji="0" lang="en-US" altLang="zh-CN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Nokia Pure Text Light"/>
                        </a:rPr>
                        <a:t>IOT</a:t>
                      </a:r>
                      <a:r>
                        <a:rPr kumimoji="0" lang="zh-CN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Nokia Pure Text Light"/>
                        </a:rPr>
                        <a:t>、性能及支撑系统验证）</a:t>
                      </a:r>
                      <a:endParaRPr kumimoji="0" lang="en-US" altLang="zh-CN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Nokia Pure Text Light"/>
                      </a:endParaRPr>
                    </a:p>
                  </a:txBody>
                  <a:tcPr marL="72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Nokia Pure Text Light"/>
                        </a:rPr>
                        <a:t>商用部署第一轮</a:t>
                      </a:r>
                      <a:endParaRPr kumimoji="0" lang="en-US" altLang="zh-CN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Nokia Pure Text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Nokia Pure Text Light"/>
                        </a:rPr>
                        <a:t>（</a:t>
                      </a:r>
                      <a:r>
                        <a:rPr kumimoji="0" lang="en-US" altLang="zh-CN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Nokia Pure Text Light"/>
                        </a:rPr>
                        <a:t>eMBB</a:t>
                      </a:r>
                      <a:r>
                        <a:rPr kumimoji="0" lang="zh-CN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Nokia Pure Text Light"/>
                        </a:rPr>
                        <a:t>及基本功能）</a:t>
                      </a:r>
                      <a:endParaRPr kumimoji="0" lang="en-US" altLang="zh-CN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Nokia Pure Text Light"/>
                      </a:endParaRPr>
                    </a:p>
                  </a:txBody>
                  <a:tcPr marL="72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Nokia Pure Text Light"/>
                        </a:rPr>
                        <a:t>商用部署第二轮</a:t>
                      </a:r>
                      <a:endParaRPr kumimoji="0" lang="en-US" altLang="zh-CN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Nokia Pure Text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Nokia Pure Text Light"/>
                        </a:rPr>
                        <a:t>（多切片类型，深化网络转型）</a:t>
                      </a:r>
                      <a:endParaRPr kumimoji="0" lang="en-US" altLang="zh-CN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Nokia Pure Text Light"/>
                      </a:endParaRPr>
                    </a:p>
                  </a:txBody>
                  <a:tcPr marL="72000" marR="36000" marT="36000" marB="3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9568291"/>
                  </a:ext>
                </a:extLst>
              </a:tr>
            </a:tbl>
          </a:graphicData>
        </a:graphic>
      </p:graphicFrame>
      <p:sp>
        <p:nvSpPr>
          <p:cNvPr id="162" name="Eingekerbter Richtungspfeil 15">
            <a:extLst>
              <a:ext uri="{FF2B5EF4-FFF2-40B4-BE49-F238E27FC236}">
                <a16:creationId xmlns:a16="http://schemas.microsoft.com/office/drawing/2014/main" id="{F67302C9-9213-4C3B-88D4-D2AEA35B6B6C}"/>
              </a:ext>
            </a:extLst>
          </p:cNvPr>
          <p:cNvSpPr/>
          <p:nvPr/>
        </p:nvSpPr>
        <p:spPr bwMode="auto">
          <a:xfrm>
            <a:off x="4706837" y="1244108"/>
            <a:ext cx="2135226" cy="178472"/>
          </a:xfrm>
          <a:prstGeom prst="chevron">
            <a:avLst/>
          </a:prstGeom>
          <a:solidFill>
            <a:schemeClr val="accent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1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okia Pure Text"/>
                <a:ea typeface="+mn-ea"/>
                <a:cs typeface="+mn-cs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77066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图片 3" descr="星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6" y="166846"/>
            <a:ext cx="8848249" cy="3336608"/>
          </a:xfrm>
          <a:prstGeom prst="rect">
            <a:avLst/>
          </a:prstGeom>
        </p:spPr>
      </p:pic>
      <p:pic>
        <p:nvPicPr>
          <p:cNvPr id="2097161" name="图片 7" descr="5ad607622be26"/>
          <p:cNvPicPr>
            <a:picLocks noChangeAspect="1"/>
          </p:cNvPicPr>
          <p:nvPr/>
        </p:nvPicPr>
        <p:blipFill rotWithShape="1">
          <a:blip r:embed="rId4"/>
          <a:srcRect r="50232"/>
          <a:stretch/>
        </p:blipFill>
        <p:spPr>
          <a:xfrm>
            <a:off x="-42052" y="2738041"/>
            <a:ext cx="2177556" cy="2151074"/>
          </a:xfrm>
          <a:prstGeom prst="rect">
            <a:avLst/>
          </a:prstGeom>
        </p:spPr>
      </p:pic>
      <p:grpSp>
        <p:nvGrpSpPr>
          <p:cNvPr id="56" name="组合 20"/>
          <p:cNvGrpSpPr/>
          <p:nvPr/>
        </p:nvGrpSpPr>
        <p:grpSpPr>
          <a:xfrm>
            <a:off x="4193381" y="4500086"/>
            <a:ext cx="833438" cy="141923"/>
            <a:chOff x="6484" y="9300"/>
            <a:chExt cx="1750" cy="298"/>
          </a:xfrm>
        </p:grpSpPr>
        <p:sp>
          <p:nvSpPr>
            <p:cNvPr id="1048623" name="椭圆 16"/>
            <p:cNvSpPr/>
            <p:nvPr/>
          </p:nvSpPr>
          <p:spPr>
            <a:xfrm>
              <a:off x="7217" y="9300"/>
              <a:ext cx="298" cy="29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schemeClr val="bg2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1048624" name="椭圆 18"/>
            <p:cNvSpPr/>
            <p:nvPr/>
          </p:nvSpPr>
          <p:spPr>
            <a:xfrm>
              <a:off x="7936" y="9300"/>
              <a:ext cx="298" cy="29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schemeClr val="bg2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1048625" name="椭圆 19"/>
            <p:cNvSpPr/>
            <p:nvPr/>
          </p:nvSpPr>
          <p:spPr>
            <a:xfrm>
              <a:off x="6484" y="9300"/>
              <a:ext cx="298" cy="29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schemeClr val="bg2"/>
                </a:solidFill>
                <a:ea typeface="印品黑体" panose="00000500000000000000" pitchFamily="2" charset="-122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8E80C51-3E15-4402-B476-5311FBB65469}"/>
              </a:ext>
            </a:extLst>
          </p:cNvPr>
          <p:cNvGrpSpPr/>
          <p:nvPr/>
        </p:nvGrpSpPr>
        <p:grpSpPr>
          <a:xfrm>
            <a:off x="169986" y="630471"/>
            <a:ext cx="1623730" cy="1754590"/>
            <a:chOff x="406823" y="840627"/>
            <a:chExt cx="1984797" cy="233945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3CF08EF-4071-48F3-8316-AA881BD0A284}"/>
                </a:ext>
              </a:extLst>
            </p:cNvPr>
            <p:cNvGrpSpPr/>
            <p:nvPr/>
          </p:nvGrpSpPr>
          <p:grpSpPr>
            <a:xfrm>
              <a:off x="406823" y="1386099"/>
              <a:ext cx="1984797" cy="1793981"/>
              <a:chOff x="332951" y="643588"/>
              <a:chExt cx="1984797" cy="1793981"/>
            </a:xfrm>
          </p:grpSpPr>
          <p:sp>
            <p:nvSpPr>
              <p:cNvPr id="1048621" name="文本框 5"/>
              <p:cNvSpPr txBox="1"/>
              <p:nvPr/>
            </p:nvSpPr>
            <p:spPr>
              <a:xfrm>
                <a:off x="429260" y="801915"/>
                <a:ext cx="1888488" cy="1162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13" dirty="0">
                    <a:solidFill>
                      <a:schemeClr val="bg2"/>
                    </a:solidFill>
                  </a:rPr>
                  <a:t>5G</a:t>
                </a:r>
                <a:r>
                  <a:rPr kumimoji="1" lang="zh-CN" altLang="en-US" sz="1013" dirty="0">
                    <a:solidFill>
                      <a:schemeClr val="bg2"/>
                    </a:solidFill>
                  </a:rPr>
                  <a:t> 网络视图</a:t>
                </a:r>
                <a:endParaRPr kumimoji="1" lang="en-US" altLang="zh-CN" sz="1013" dirty="0">
                  <a:solidFill>
                    <a:schemeClr val="bg2"/>
                  </a:solidFill>
                </a:endParaRPr>
              </a:p>
              <a:p>
                <a:r>
                  <a:rPr kumimoji="1" lang="en-US" altLang="zh-CN" sz="1013" dirty="0">
                    <a:solidFill>
                      <a:schemeClr val="bg2"/>
                    </a:solidFill>
                  </a:rPr>
                  <a:t>5G </a:t>
                </a:r>
                <a:r>
                  <a:rPr kumimoji="1" lang="zh-CN" altLang="en-US" sz="1013" dirty="0">
                    <a:solidFill>
                      <a:schemeClr val="bg2"/>
                    </a:solidFill>
                  </a:rPr>
                  <a:t>信令回溯</a:t>
                </a:r>
                <a:endParaRPr kumimoji="1" lang="en-US" altLang="zh-CN" sz="1013" dirty="0">
                  <a:solidFill>
                    <a:schemeClr val="bg2"/>
                  </a:solidFill>
                </a:endParaRPr>
              </a:p>
              <a:p>
                <a:r>
                  <a:rPr kumimoji="1" lang="en-US" altLang="zh-CN" sz="1013" dirty="0">
                    <a:solidFill>
                      <a:schemeClr val="bg2"/>
                    </a:solidFill>
                  </a:rPr>
                  <a:t>5G</a:t>
                </a:r>
                <a:r>
                  <a:rPr kumimoji="1" lang="zh-CN" altLang="en-US" sz="1013" dirty="0">
                    <a:solidFill>
                      <a:schemeClr val="bg2"/>
                    </a:solidFill>
                  </a:rPr>
                  <a:t>用户回落定界</a:t>
                </a:r>
                <a:endParaRPr kumimoji="1" lang="en-US" altLang="zh-CN" sz="1013" dirty="0">
                  <a:solidFill>
                    <a:schemeClr val="bg2"/>
                  </a:solidFill>
                </a:endParaRPr>
              </a:p>
              <a:p>
                <a:r>
                  <a:rPr kumimoji="1" lang="en-US" altLang="zh-CN" sz="1013" dirty="0">
                    <a:solidFill>
                      <a:schemeClr val="bg2"/>
                    </a:solidFill>
                  </a:rPr>
                  <a:t>5G</a:t>
                </a:r>
                <a:r>
                  <a:rPr kumimoji="1" lang="zh-CN" altLang="en-US" sz="1013" dirty="0">
                    <a:solidFill>
                      <a:schemeClr val="bg2"/>
                    </a:solidFill>
                  </a:rPr>
                  <a:t> 指标统计</a:t>
                </a:r>
                <a:endParaRPr kumimoji="1" lang="en-US" altLang="zh-CN" sz="1013" dirty="0">
                  <a:solidFill>
                    <a:schemeClr val="bg2"/>
                  </a:solidFill>
                </a:endParaRPr>
              </a:p>
              <a:p>
                <a:r>
                  <a:rPr kumimoji="1" lang="en-US" altLang="zh-CN" sz="1013" dirty="0">
                    <a:solidFill>
                      <a:schemeClr val="bg2"/>
                    </a:solidFill>
                  </a:rPr>
                  <a:t>5G </a:t>
                </a:r>
                <a:r>
                  <a:rPr kumimoji="1" lang="zh-CN" altLang="en-US" sz="1013" dirty="0">
                    <a:solidFill>
                      <a:schemeClr val="bg2"/>
                    </a:solidFill>
                  </a:rPr>
                  <a:t>详单查询</a:t>
                </a:r>
                <a:endParaRPr kumimoji="1" lang="en-US" altLang="zh-CN" sz="1013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048622" name="双括号 6"/>
              <p:cNvSpPr/>
              <p:nvPr/>
            </p:nvSpPr>
            <p:spPr>
              <a:xfrm>
                <a:off x="332951" y="643588"/>
                <a:ext cx="1984797" cy="1793981"/>
              </a:xfrm>
              <a:prstGeom prst="bracketPair">
                <a:avLst/>
              </a:prstGeom>
              <a:ln w="47625" cmpd="sng">
                <a:solidFill>
                  <a:srgbClr val="44B9F8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schemeClr val="bg2"/>
                  </a:solidFill>
                  <a:ea typeface="印品黑体" panose="00000500000000000000" pitchFamily="2" charset="-122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6CB6867-5431-4020-B0A7-7917777E6CBE}"/>
                </a:ext>
              </a:extLst>
            </p:cNvPr>
            <p:cNvSpPr txBox="1"/>
            <p:nvPr/>
          </p:nvSpPr>
          <p:spPr>
            <a:xfrm>
              <a:off x="770287" y="840627"/>
              <a:ext cx="1211339" cy="53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13" dirty="0">
                  <a:solidFill>
                    <a:schemeClr val="bg2"/>
                  </a:solidFill>
                </a:rPr>
                <a:t>NSA</a:t>
              </a:r>
              <a:r>
                <a:rPr lang="zh-CN" altLang="en-US" sz="1013" dirty="0">
                  <a:solidFill>
                    <a:schemeClr val="bg2"/>
                  </a:solidFill>
                </a:rPr>
                <a:t>基本功能</a:t>
              </a:r>
              <a:endParaRPr lang="en-US" altLang="zh-CN" sz="1013" dirty="0">
                <a:solidFill>
                  <a:schemeClr val="bg2"/>
                </a:solidFill>
              </a:endParaRPr>
            </a:p>
            <a:p>
              <a:pPr algn="ctr"/>
              <a:r>
                <a:rPr lang="en-US" sz="1013" dirty="0">
                  <a:solidFill>
                    <a:schemeClr val="bg2"/>
                  </a:solidFill>
                </a:rPr>
                <a:t> </a:t>
              </a:r>
              <a:r>
                <a:rPr lang="zh-CN" altLang="en-US" sz="1013" dirty="0">
                  <a:solidFill>
                    <a:schemeClr val="bg2"/>
                  </a:solidFill>
                </a:rPr>
                <a:t>（</a:t>
              </a:r>
              <a:r>
                <a:rPr lang="en-US" altLang="zh-CN" sz="1013" dirty="0">
                  <a:solidFill>
                    <a:schemeClr val="bg2"/>
                  </a:solidFill>
                </a:rPr>
                <a:t>~ 2019 P8)</a:t>
              </a:r>
              <a:endParaRPr lang="en-US" sz="1013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9F50D8-7592-4717-88B8-5FF407961ACB}"/>
              </a:ext>
            </a:extLst>
          </p:cNvPr>
          <p:cNvGrpSpPr/>
          <p:nvPr/>
        </p:nvGrpSpPr>
        <p:grpSpPr>
          <a:xfrm>
            <a:off x="2200626" y="1623374"/>
            <a:ext cx="2134678" cy="1102614"/>
            <a:chOff x="332951" y="643588"/>
            <a:chExt cx="2325489" cy="1793981"/>
          </a:xfrm>
        </p:grpSpPr>
        <p:sp>
          <p:nvSpPr>
            <p:cNvPr id="18" name="文本框 5">
              <a:extLst>
                <a:ext uri="{FF2B5EF4-FFF2-40B4-BE49-F238E27FC236}">
                  <a16:creationId xmlns:a16="http://schemas.microsoft.com/office/drawing/2014/main" id="{90F8D7C5-E037-4A70-9397-6600E08C157D}"/>
                </a:ext>
              </a:extLst>
            </p:cNvPr>
            <p:cNvSpPr txBox="1"/>
            <p:nvPr/>
          </p:nvSpPr>
          <p:spPr>
            <a:xfrm>
              <a:off x="429260" y="801915"/>
              <a:ext cx="1888488" cy="1164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13" dirty="0">
                  <a:solidFill>
                    <a:schemeClr val="bg2"/>
                  </a:solidFill>
                </a:rPr>
                <a:t>5G</a:t>
              </a:r>
              <a:r>
                <a:rPr kumimoji="1" lang="zh-CN" altLang="en-US" sz="1013" dirty="0">
                  <a:solidFill>
                    <a:schemeClr val="bg2"/>
                  </a:solidFill>
                </a:rPr>
                <a:t> 网络视图</a:t>
              </a:r>
              <a:endParaRPr kumimoji="1" lang="en-US" altLang="zh-CN" sz="1013" dirty="0">
                <a:solidFill>
                  <a:schemeClr val="bg2"/>
                </a:solidFill>
              </a:endParaRPr>
            </a:p>
            <a:p>
              <a:r>
                <a:rPr kumimoji="1" lang="en-US" altLang="zh-CN" sz="1013" dirty="0">
                  <a:solidFill>
                    <a:schemeClr val="bg2"/>
                  </a:solidFill>
                </a:rPr>
                <a:t>5G </a:t>
              </a:r>
              <a:r>
                <a:rPr kumimoji="1" lang="zh-CN" altLang="en-US" sz="1013" dirty="0">
                  <a:solidFill>
                    <a:schemeClr val="bg2"/>
                  </a:solidFill>
                </a:rPr>
                <a:t>信令回溯</a:t>
              </a:r>
              <a:endParaRPr kumimoji="1" lang="en-US" altLang="zh-CN" sz="1013" dirty="0">
                <a:solidFill>
                  <a:schemeClr val="bg2"/>
                </a:solidFill>
              </a:endParaRPr>
            </a:p>
            <a:p>
              <a:r>
                <a:rPr kumimoji="1" lang="en-US" altLang="zh-CN" sz="1013" dirty="0">
                  <a:solidFill>
                    <a:schemeClr val="bg2"/>
                  </a:solidFill>
                </a:rPr>
                <a:t>5G </a:t>
              </a:r>
              <a:r>
                <a:rPr kumimoji="1" lang="zh-CN" altLang="en-US" sz="1013" dirty="0">
                  <a:solidFill>
                    <a:schemeClr val="bg2"/>
                  </a:solidFill>
                </a:rPr>
                <a:t>端到端问题定界</a:t>
              </a:r>
              <a:endParaRPr kumimoji="1" lang="en-US" altLang="zh-CN" sz="1013" dirty="0">
                <a:solidFill>
                  <a:schemeClr val="bg2"/>
                </a:solidFill>
              </a:endParaRPr>
            </a:p>
            <a:p>
              <a:r>
                <a:rPr kumimoji="1" lang="en-US" altLang="zh-CN" sz="1013" dirty="0">
                  <a:solidFill>
                    <a:schemeClr val="bg2"/>
                  </a:solidFill>
                </a:rPr>
                <a:t>5G </a:t>
              </a:r>
              <a:r>
                <a:rPr kumimoji="1" lang="zh-CN" altLang="en-US" sz="1013" dirty="0">
                  <a:solidFill>
                    <a:schemeClr val="bg2"/>
                  </a:solidFill>
                </a:rPr>
                <a:t>用户投诉诊断</a:t>
              </a:r>
              <a:endParaRPr kumimoji="1" lang="en-US" altLang="zh-CN" sz="1013" dirty="0">
                <a:solidFill>
                  <a:schemeClr val="bg2"/>
                </a:solidFill>
              </a:endParaRPr>
            </a:p>
          </p:txBody>
        </p:sp>
        <p:sp>
          <p:nvSpPr>
            <p:cNvPr id="19" name="双括号 6">
              <a:extLst>
                <a:ext uri="{FF2B5EF4-FFF2-40B4-BE49-F238E27FC236}">
                  <a16:creationId xmlns:a16="http://schemas.microsoft.com/office/drawing/2014/main" id="{36288F29-44AE-4896-A446-5DDEAE3F872E}"/>
                </a:ext>
              </a:extLst>
            </p:cNvPr>
            <p:cNvSpPr/>
            <p:nvPr/>
          </p:nvSpPr>
          <p:spPr>
            <a:xfrm>
              <a:off x="332951" y="643588"/>
              <a:ext cx="2325489" cy="1793981"/>
            </a:xfrm>
            <a:prstGeom prst="bracketPair">
              <a:avLst/>
            </a:prstGeom>
            <a:ln w="47625" cmpd="sng">
              <a:solidFill>
                <a:srgbClr val="44B9F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schemeClr val="bg2"/>
                </a:solidFill>
                <a:ea typeface="印品黑体" panose="00000500000000000000" pitchFamily="2" charset="-122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DCE5799-54E1-4ADA-992F-851D27638C8C}"/>
              </a:ext>
            </a:extLst>
          </p:cNvPr>
          <p:cNvSpPr txBox="1"/>
          <p:nvPr/>
        </p:nvSpPr>
        <p:spPr>
          <a:xfrm>
            <a:off x="5518479" y="1337226"/>
            <a:ext cx="2047715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13" dirty="0">
                <a:solidFill>
                  <a:schemeClr val="bg2"/>
                </a:solidFill>
              </a:rPr>
              <a:t>DO for 5G SA</a:t>
            </a:r>
            <a:r>
              <a:rPr lang="zh-CN" altLang="en-US" sz="1013" dirty="0">
                <a:solidFill>
                  <a:schemeClr val="bg2"/>
                </a:solidFill>
              </a:rPr>
              <a:t>场景</a:t>
            </a:r>
            <a:endParaRPr lang="en-US" altLang="zh-CN" sz="1013" dirty="0">
              <a:solidFill>
                <a:schemeClr val="bg2"/>
              </a:solidFill>
            </a:endParaRPr>
          </a:p>
          <a:p>
            <a:pPr algn="ctr"/>
            <a:r>
              <a:rPr lang="zh-CN" altLang="en-US" sz="1013" dirty="0">
                <a:solidFill>
                  <a:schemeClr val="bg2"/>
                </a:solidFill>
              </a:rPr>
              <a:t>统一版本目标</a:t>
            </a:r>
            <a:endParaRPr lang="en-US" sz="1013" dirty="0">
              <a:solidFill>
                <a:schemeClr val="bg2"/>
              </a:solidFill>
            </a:endParaRPr>
          </a:p>
          <a:p>
            <a:pPr algn="ctr"/>
            <a:endParaRPr lang="en-US" sz="1013" dirty="0">
              <a:solidFill>
                <a:schemeClr val="bg2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2BBEEF-A59D-4F8B-8DAC-EFD629EBFDA1}"/>
              </a:ext>
            </a:extLst>
          </p:cNvPr>
          <p:cNvGrpSpPr/>
          <p:nvPr/>
        </p:nvGrpSpPr>
        <p:grpSpPr>
          <a:xfrm>
            <a:off x="2235566" y="3644225"/>
            <a:ext cx="2069909" cy="1124899"/>
            <a:chOff x="332951" y="643588"/>
            <a:chExt cx="1984797" cy="1830240"/>
          </a:xfrm>
        </p:grpSpPr>
        <p:sp>
          <p:nvSpPr>
            <p:cNvPr id="22" name="文本框 5">
              <a:extLst>
                <a:ext uri="{FF2B5EF4-FFF2-40B4-BE49-F238E27FC236}">
                  <a16:creationId xmlns:a16="http://schemas.microsoft.com/office/drawing/2014/main" id="{3159C908-9639-4FAD-A51F-D3D0DF03C490}"/>
                </a:ext>
              </a:extLst>
            </p:cNvPr>
            <p:cNvSpPr txBox="1"/>
            <p:nvPr/>
          </p:nvSpPr>
          <p:spPr>
            <a:xfrm>
              <a:off x="429260" y="801915"/>
              <a:ext cx="1888488" cy="1671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13" dirty="0">
                  <a:solidFill>
                    <a:schemeClr val="bg2"/>
                  </a:solidFill>
                </a:rPr>
                <a:t>5G</a:t>
              </a:r>
              <a:r>
                <a:rPr kumimoji="1" lang="zh-CN" altLang="en-US" sz="1013" dirty="0">
                  <a:solidFill>
                    <a:schemeClr val="bg2"/>
                  </a:solidFill>
                </a:rPr>
                <a:t> 时延分析</a:t>
              </a:r>
              <a:endParaRPr kumimoji="1" lang="en-US" altLang="zh-CN" sz="1013" dirty="0">
                <a:solidFill>
                  <a:schemeClr val="bg2"/>
                </a:solidFill>
              </a:endParaRPr>
            </a:p>
            <a:p>
              <a:r>
                <a:rPr kumimoji="1" lang="en-US" altLang="zh-CN" sz="1013" dirty="0">
                  <a:solidFill>
                    <a:schemeClr val="bg2"/>
                  </a:solidFill>
                </a:rPr>
                <a:t>5G </a:t>
              </a:r>
              <a:r>
                <a:rPr kumimoji="1" lang="zh-CN" altLang="en-US" sz="1013" dirty="0">
                  <a:solidFill>
                    <a:schemeClr val="bg2"/>
                  </a:solidFill>
                </a:rPr>
                <a:t>终端分析</a:t>
              </a:r>
              <a:endParaRPr kumimoji="1" lang="en-US" altLang="zh-CN" sz="1013" dirty="0">
                <a:solidFill>
                  <a:schemeClr val="bg2"/>
                </a:solidFill>
              </a:endParaRPr>
            </a:p>
            <a:p>
              <a:r>
                <a:rPr kumimoji="1" lang="en-US" altLang="zh-CN" sz="1013" dirty="0">
                  <a:solidFill>
                    <a:schemeClr val="bg2"/>
                  </a:solidFill>
                </a:rPr>
                <a:t>5G </a:t>
              </a:r>
              <a:r>
                <a:rPr kumimoji="1" lang="en-US" altLang="zh-CN" sz="1013" dirty="0" err="1">
                  <a:solidFill>
                    <a:schemeClr val="bg2"/>
                  </a:solidFill>
                </a:rPr>
                <a:t>eMBB</a:t>
              </a:r>
              <a:r>
                <a:rPr kumimoji="1" lang="zh-CN" altLang="en-US" sz="1013" dirty="0">
                  <a:solidFill>
                    <a:schemeClr val="bg2"/>
                  </a:solidFill>
                </a:rPr>
                <a:t>高清视频分析</a:t>
              </a:r>
              <a:endParaRPr kumimoji="1" lang="en-US" altLang="zh-CN" sz="1013" dirty="0">
                <a:solidFill>
                  <a:schemeClr val="bg2"/>
                </a:solidFill>
              </a:endParaRPr>
            </a:p>
            <a:p>
              <a:r>
                <a:rPr kumimoji="1" lang="en-US" altLang="zh-CN" sz="1013" dirty="0">
                  <a:solidFill>
                    <a:schemeClr val="bg2"/>
                  </a:solidFill>
                </a:rPr>
                <a:t>4G </a:t>
              </a:r>
              <a:r>
                <a:rPr kumimoji="1" lang="zh-CN" altLang="en-US" sz="1013" dirty="0">
                  <a:solidFill>
                    <a:schemeClr val="bg2"/>
                  </a:solidFill>
                </a:rPr>
                <a:t>用户迁移分析</a:t>
              </a:r>
              <a:endParaRPr kumimoji="1" lang="en-US" altLang="zh-CN" sz="1013" dirty="0">
                <a:solidFill>
                  <a:schemeClr val="bg2"/>
                </a:solidFill>
              </a:endParaRPr>
            </a:p>
            <a:p>
              <a:r>
                <a:rPr kumimoji="1" lang="en-US" altLang="zh-CN" sz="1013" dirty="0">
                  <a:solidFill>
                    <a:schemeClr val="bg2"/>
                  </a:solidFill>
                </a:rPr>
                <a:t>5G UC</a:t>
              </a:r>
              <a:r>
                <a:rPr kumimoji="1" lang="zh-CN" altLang="en-US" sz="1013" dirty="0">
                  <a:solidFill>
                    <a:schemeClr val="bg2"/>
                  </a:solidFill>
                </a:rPr>
                <a:t>端到端保障</a:t>
              </a:r>
              <a:endParaRPr kumimoji="1" lang="en-US" altLang="zh-CN" sz="1013" dirty="0">
                <a:solidFill>
                  <a:schemeClr val="bg2"/>
                </a:solidFill>
              </a:endParaRPr>
            </a:p>
            <a:p>
              <a:r>
                <a:rPr kumimoji="1" lang="en-US" altLang="zh-CN" sz="1013" dirty="0">
                  <a:solidFill>
                    <a:schemeClr val="bg2"/>
                  </a:solidFill>
                </a:rPr>
                <a:t>5G</a:t>
              </a:r>
              <a:r>
                <a:rPr kumimoji="1" lang="zh-CN" altLang="en-US" sz="1013" dirty="0">
                  <a:solidFill>
                    <a:schemeClr val="bg2"/>
                  </a:solidFill>
                </a:rPr>
                <a:t> </a:t>
              </a:r>
              <a:r>
                <a:rPr kumimoji="1" lang="en-US" altLang="zh-CN" sz="1013" dirty="0">
                  <a:solidFill>
                    <a:schemeClr val="bg2"/>
                  </a:solidFill>
                </a:rPr>
                <a:t>NFV</a:t>
              </a:r>
              <a:r>
                <a:rPr kumimoji="1" lang="zh-CN" altLang="en-US" sz="1013" dirty="0">
                  <a:solidFill>
                    <a:schemeClr val="bg2"/>
                  </a:solidFill>
                </a:rPr>
                <a:t>定位分析</a:t>
              </a:r>
              <a:endParaRPr kumimoji="1" lang="en-US" altLang="zh-CN" sz="1013" dirty="0">
                <a:solidFill>
                  <a:schemeClr val="bg2"/>
                </a:solidFill>
              </a:endParaRPr>
            </a:p>
          </p:txBody>
        </p:sp>
        <p:sp>
          <p:nvSpPr>
            <p:cNvPr id="23" name="双括号 6">
              <a:extLst>
                <a:ext uri="{FF2B5EF4-FFF2-40B4-BE49-F238E27FC236}">
                  <a16:creationId xmlns:a16="http://schemas.microsoft.com/office/drawing/2014/main" id="{17F14397-1395-44B9-AB20-BBDC5FDE4CC9}"/>
                </a:ext>
              </a:extLst>
            </p:cNvPr>
            <p:cNvSpPr/>
            <p:nvPr/>
          </p:nvSpPr>
          <p:spPr>
            <a:xfrm>
              <a:off x="332951" y="643588"/>
              <a:ext cx="1984797" cy="1793981"/>
            </a:xfrm>
            <a:prstGeom prst="bracketPair">
              <a:avLst/>
            </a:prstGeom>
            <a:ln w="47625" cmpd="sng">
              <a:solidFill>
                <a:srgbClr val="44B9F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schemeClr val="bg2"/>
                </a:solidFill>
                <a:ea typeface="印品黑体" panose="00000500000000000000" pitchFamily="2" charset="-122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5F64F80-A4A3-47BD-ABB4-330C381279A8}"/>
              </a:ext>
            </a:extLst>
          </p:cNvPr>
          <p:cNvSpPr txBox="1"/>
          <p:nvPr/>
        </p:nvSpPr>
        <p:spPr>
          <a:xfrm>
            <a:off x="2206445" y="3244743"/>
            <a:ext cx="2047715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13" dirty="0">
                <a:solidFill>
                  <a:schemeClr val="bg2"/>
                </a:solidFill>
              </a:rPr>
              <a:t>DO for 5G NSA</a:t>
            </a:r>
            <a:r>
              <a:rPr lang="zh-CN" altLang="en-US" sz="1013" dirty="0">
                <a:solidFill>
                  <a:schemeClr val="bg2"/>
                </a:solidFill>
              </a:rPr>
              <a:t>场景</a:t>
            </a:r>
            <a:endParaRPr lang="en-US" altLang="zh-CN" sz="1013" dirty="0">
              <a:solidFill>
                <a:schemeClr val="bg2"/>
              </a:solidFill>
            </a:endParaRPr>
          </a:p>
          <a:p>
            <a:pPr algn="ctr"/>
            <a:r>
              <a:rPr lang="zh-CN" altLang="en-US" sz="1013" dirty="0">
                <a:solidFill>
                  <a:schemeClr val="bg2"/>
                </a:solidFill>
              </a:rPr>
              <a:t>统一版本扩展</a:t>
            </a:r>
            <a:endParaRPr lang="en-US" sz="1013" dirty="0">
              <a:solidFill>
                <a:schemeClr val="bg2"/>
              </a:solidFill>
            </a:endParaRPr>
          </a:p>
          <a:p>
            <a:pPr algn="ctr"/>
            <a:endParaRPr lang="en-US" sz="1013" dirty="0">
              <a:solidFill>
                <a:schemeClr val="bg2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9CF6F96-699C-4694-8032-8C0D03DEACDD}"/>
              </a:ext>
            </a:extLst>
          </p:cNvPr>
          <p:cNvCxnSpPr/>
          <p:nvPr/>
        </p:nvCxnSpPr>
        <p:spPr>
          <a:xfrm>
            <a:off x="1314450" y="1301750"/>
            <a:ext cx="1021556" cy="533400"/>
          </a:xfrm>
          <a:prstGeom prst="bentConnector3">
            <a:avLst>
              <a:gd name="adj1" fmla="val 67405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4966A94-7A1B-4B6F-B053-63169B3E1F4A}"/>
              </a:ext>
            </a:extLst>
          </p:cNvPr>
          <p:cNvCxnSpPr>
            <a:cxnSpLocks/>
          </p:cNvCxnSpPr>
          <p:nvPr/>
        </p:nvCxnSpPr>
        <p:spPr>
          <a:xfrm>
            <a:off x="1264920" y="1511301"/>
            <a:ext cx="1071086" cy="579179"/>
          </a:xfrm>
          <a:prstGeom prst="bentConnector3">
            <a:avLst>
              <a:gd name="adj1" fmla="val 57707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92AB480-A6FE-4ED6-A6A6-7E7A30FDFD20}"/>
              </a:ext>
            </a:extLst>
          </p:cNvPr>
          <p:cNvSpPr/>
          <p:nvPr/>
        </p:nvSpPr>
        <p:spPr>
          <a:xfrm rot="10800000" flipH="1">
            <a:off x="1602740" y="1623374"/>
            <a:ext cx="88407" cy="583347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2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A79F0A9-88BA-48DA-8EC4-E0E3B9F0C4C0}"/>
              </a:ext>
            </a:extLst>
          </p:cNvPr>
          <p:cNvCxnSpPr>
            <a:stCxn id="12" idx="1"/>
          </p:cNvCxnSpPr>
          <p:nvPr/>
        </p:nvCxnSpPr>
        <p:spPr>
          <a:xfrm rot="10800000" flipH="1" flipV="1">
            <a:off x="1691147" y="1915048"/>
            <a:ext cx="644859" cy="334757"/>
          </a:xfrm>
          <a:prstGeom prst="bentConnector3">
            <a:avLst>
              <a:gd name="adj1" fmla="val 24694"/>
            </a:avLst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41EE70-8BEC-4C48-95B8-4CFF81997587}"/>
              </a:ext>
            </a:extLst>
          </p:cNvPr>
          <p:cNvGrpSpPr/>
          <p:nvPr/>
        </p:nvGrpSpPr>
        <p:grpSpPr>
          <a:xfrm>
            <a:off x="5308600" y="1669895"/>
            <a:ext cx="2350432" cy="3076944"/>
            <a:chOff x="332951" y="643588"/>
            <a:chExt cx="2325489" cy="1793981"/>
          </a:xfrm>
        </p:grpSpPr>
        <p:sp>
          <p:nvSpPr>
            <p:cNvPr id="38" name="文本框 5">
              <a:extLst>
                <a:ext uri="{FF2B5EF4-FFF2-40B4-BE49-F238E27FC236}">
                  <a16:creationId xmlns:a16="http://schemas.microsoft.com/office/drawing/2014/main" id="{4C76BE66-1AAE-4869-92B1-3C18BD023EB6}"/>
                </a:ext>
              </a:extLst>
            </p:cNvPr>
            <p:cNvSpPr txBox="1"/>
            <p:nvPr/>
          </p:nvSpPr>
          <p:spPr>
            <a:xfrm>
              <a:off x="429260" y="801915"/>
              <a:ext cx="2073965" cy="105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13" dirty="0">
                  <a:solidFill>
                    <a:schemeClr val="bg2"/>
                  </a:solidFill>
                </a:rPr>
                <a:t>5G</a:t>
              </a:r>
              <a:r>
                <a:rPr kumimoji="1" lang="zh-CN" altLang="en-US" sz="1013" dirty="0">
                  <a:solidFill>
                    <a:schemeClr val="bg2"/>
                  </a:solidFill>
                </a:rPr>
                <a:t> 网络视图</a:t>
              </a:r>
              <a:endParaRPr kumimoji="1" lang="en-US" altLang="zh-CN" sz="1013" dirty="0">
                <a:solidFill>
                  <a:schemeClr val="bg2"/>
                </a:solidFill>
              </a:endParaRPr>
            </a:p>
            <a:p>
              <a:r>
                <a:rPr kumimoji="1" lang="en-US" altLang="zh-CN" sz="1013" dirty="0">
                  <a:solidFill>
                    <a:schemeClr val="bg2"/>
                  </a:solidFill>
                </a:rPr>
                <a:t>5G </a:t>
              </a:r>
              <a:r>
                <a:rPr kumimoji="1" lang="zh-CN" altLang="en-US" sz="1013" dirty="0">
                  <a:solidFill>
                    <a:schemeClr val="bg2"/>
                  </a:solidFill>
                </a:rPr>
                <a:t>信令回溯</a:t>
              </a:r>
              <a:endParaRPr kumimoji="1" lang="en-US" altLang="zh-CN" sz="1013" dirty="0">
                <a:solidFill>
                  <a:schemeClr val="bg2"/>
                </a:solidFill>
              </a:endParaRPr>
            </a:p>
            <a:p>
              <a:r>
                <a:rPr kumimoji="1" lang="en-US" altLang="zh-CN" sz="1013" dirty="0">
                  <a:solidFill>
                    <a:schemeClr val="bg2"/>
                  </a:solidFill>
                </a:rPr>
                <a:t>5G </a:t>
              </a:r>
              <a:r>
                <a:rPr kumimoji="1" lang="zh-CN" altLang="en-US" sz="1013" dirty="0">
                  <a:solidFill>
                    <a:schemeClr val="bg2"/>
                  </a:solidFill>
                </a:rPr>
                <a:t>端到端问题定界</a:t>
              </a:r>
              <a:endParaRPr kumimoji="1" lang="en-US" altLang="zh-CN" sz="1013" dirty="0">
                <a:solidFill>
                  <a:schemeClr val="bg2"/>
                </a:solidFill>
              </a:endParaRPr>
            </a:p>
            <a:p>
              <a:r>
                <a:rPr kumimoji="1" lang="en-US" altLang="zh-CN" sz="1013" dirty="0">
                  <a:solidFill>
                    <a:schemeClr val="bg2"/>
                  </a:solidFill>
                </a:rPr>
                <a:t>5G </a:t>
              </a:r>
              <a:r>
                <a:rPr kumimoji="1" lang="zh-CN" altLang="en-US" sz="1013" dirty="0">
                  <a:solidFill>
                    <a:schemeClr val="bg2"/>
                  </a:solidFill>
                </a:rPr>
                <a:t>用户投诉诊断</a:t>
              </a:r>
              <a:endParaRPr kumimoji="1" lang="en-US" altLang="zh-CN" sz="1013" dirty="0">
                <a:solidFill>
                  <a:schemeClr val="bg2"/>
                </a:solidFill>
              </a:endParaRPr>
            </a:p>
            <a:p>
              <a:r>
                <a:rPr kumimoji="1" lang="en-US" altLang="zh-CN" sz="1013" dirty="0">
                  <a:solidFill>
                    <a:schemeClr val="bg2"/>
                  </a:solidFill>
                </a:rPr>
                <a:t>5G</a:t>
              </a:r>
              <a:r>
                <a:rPr kumimoji="1" lang="zh-CN" altLang="en-US" sz="1013" dirty="0">
                  <a:solidFill>
                    <a:schemeClr val="bg2"/>
                  </a:solidFill>
                </a:rPr>
                <a:t> 时延分析</a:t>
              </a:r>
              <a:endParaRPr kumimoji="1" lang="en-US" altLang="zh-CN" sz="1013" dirty="0">
                <a:solidFill>
                  <a:schemeClr val="bg2"/>
                </a:solidFill>
              </a:endParaRPr>
            </a:p>
            <a:p>
              <a:r>
                <a:rPr kumimoji="1" lang="en-US" altLang="zh-CN" sz="1013" dirty="0">
                  <a:solidFill>
                    <a:schemeClr val="bg2"/>
                  </a:solidFill>
                </a:rPr>
                <a:t>5G </a:t>
              </a:r>
              <a:r>
                <a:rPr kumimoji="1" lang="zh-CN" altLang="en-US" sz="1013" dirty="0">
                  <a:solidFill>
                    <a:schemeClr val="bg2"/>
                  </a:solidFill>
                </a:rPr>
                <a:t>终端分析</a:t>
              </a:r>
              <a:endParaRPr kumimoji="1" lang="en-US" altLang="zh-CN" sz="1013" dirty="0">
                <a:solidFill>
                  <a:schemeClr val="bg2"/>
                </a:solidFill>
              </a:endParaRPr>
            </a:p>
            <a:p>
              <a:r>
                <a:rPr kumimoji="1" lang="en-US" altLang="zh-CN" sz="1013" dirty="0">
                  <a:solidFill>
                    <a:schemeClr val="bg2"/>
                  </a:solidFill>
                </a:rPr>
                <a:t>4G </a:t>
              </a:r>
              <a:r>
                <a:rPr kumimoji="1" lang="zh-CN" altLang="en-US" sz="1013" dirty="0">
                  <a:solidFill>
                    <a:schemeClr val="bg2"/>
                  </a:solidFill>
                </a:rPr>
                <a:t>用户迁移分析</a:t>
              </a:r>
              <a:endParaRPr kumimoji="1" lang="en-US" altLang="zh-CN" sz="1013" dirty="0">
                <a:solidFill>
                  <a:schemeClr val="bg2"/>
                </a:solidFill>
              </a:endParaRPr>
            </a:p>
            <a:p>
              <a:r>
                <a:rPr kumimoji="1" lang="en-US" altLang="zh-CN" sz="1013" dirty="0">
                  <a:solidFill>
                    <a:schemeClr val="bg2"/>
                  </a:solidFill>
                </a:rPr>
                <a:t>5G UC</a:t>
              </a:r>
              <a:r>
                <a:rPr kumimoji="1" lang="zh-CN" altLang="en-US" sz="1013" dirty="0">
                  <a:solidFill>
                    <a:schemeClr val="bg2"/>
                  </a:solidFill>
                </a:rPr>
                <a:t>端到端保障</a:t>
              </a:r>
              <a:r>
                <a:rPr kumimoji="1" lang="en-US" altLang="zh-CN" sz="1013" dirty="0">
                  <a:solidFill>
                    <a:schemeClr val="bg2"/>
                  </a:solidFill>
                </a:rPr>
                <a:t>1</a:t>
              </a:r>
            </a:p>
            <a:p>
              <a:r>
                <a:rPr kumimoji="1" lang="en-US" altLang="zh-CN" sz="1013" dirty="0">
                  <a:solidFill>
                    <a:schemeClr val="bg2"/>
                  </a:solidFill>
                </a:rPr>
                <a:t>5G UC</a:t>
              </a:r>
              <a:r>
                <a:rPr kumimoji="1" lang="zh-CN" altLang="en-US" sz="1013" dirty="0">
                  <a:solidFill>
                    <a:schemeClr val="bg2"/>
                  </a:solidFill>
                </a:rPr>
                <a:t>端到端保障</a:t>
              </a:r>
              <a:r>
                <a:rPr kumimoji="1" lang="en-US" altLang="zh-CN" sz="1013" dirty="0">
                  <a:solidFill>
                    <a:schemeClr val="bg2"/>
                  </a:solidFill>
                </a:rPr>
                <a:t>2</a:t>
              </a:r>
            </a:p>
            <a:p>
              <a:r>
                <a:rPr kumimoji="1" lang="en-US" altLang="zh-CN" sz="1013" dirty="0">
                  <a:solidFill>
                    <a:schemeClr val="bg2"/>
                  </a:solidFill>
                </a:rPr>
                <a:t>5G UC</a:t>
              </a:r>
              <a:r>
                <a:rPr kumimoji="1" lang="zh-CN" altLang="en-US" sz="1013" dirty="0">
                  <a:solidFill>
                    <a:schemeClr val="bg2"/>
                  </a:solidFill>
                </a:rPr>
                <a:t>端到端保障</a:t>
              </a:r>
              <a:r>
                <a:rPr kumimoji="1" lang="en-US" altLang="zh-CN" sz="1013" dirty="0">
                  <a:solidFill>
                    <a:schemeClr val="bg2"/>
                  </a:solidFill>
                </a:rPr>
                <a:t>3</a:t>
              </a:r>
            </a:p>
            <a:p>
              <a:r>
                <a:rPr kumimoji="1" lang="en-US" altLang="zh-CN" sz="1013" dirty="0">
                  <a:solidFill>
                    <a:schemeClr val="bg2"/>
                  </a:solidFill>
                </a:rPr>
                <a:t>5G </a:t>
              </a:r>
              <a:r>
                <a:rPr kumimoji="1" lang="zh-CN" altLang="en-US" sz="1013" dirty="0">
                  <a:solidFill>
                    <a:schemeClr val="bg2"/>
                  </a:solidFill>
                </a:rPr>
                <a:t>切片性能分析</a:t>
              </a:r>
              <a:endParaRPr kumimoji="1" lang="en-US" altLang="zh-CN" sz="1013" dirty="0">
                <a:solidFill>
                  <a:schemeClr val="bg2"/>
                </a:solidFill>
              </a:endParaRPr>
            </a:p>
          </p:txBody>
        </p:sp>
        <p:sp>
          <p:nvSpPr>
            <p:cNvPr id="39" name="双括号 6">
              <a:extLst>
                <a:ext uri="{FF2B5EF4-FFF2-40B4-BE49-F238E27FC236}">
                  <a16:creationId xmlns:a16="http://schemas.microsoft.com/office/drawing/2014/main" id="{C94E7BB6-AAC1-49D8-A923-932E9808133B}"/>
                </a:ext>
              </a:extLst>
            </p:cNvPr>
            <p:cNvSpPr/>
            <p:nvPr/>
          </p:nvSpPr>
          <p:spPr>
            <a:xfrm>
              <a:off x="332951" y="643588"/>
              <a:ext cx="2325489" cy="1793981"/>
            </a:xfrm>
            <a:prstGeom prst="bracketPair">
              <a:avLst/>
            </a:prstGeom>
            <a:ln w="47625" cmpd="sng">
              <a:solidFill>
                <a:srgbClr val="44B9F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schemeClr val="bg2"/>
                </a:solidFill>
                <a:ea typeface="印品黑体" panose="00000500000000000000" pitchFamily="2" charset="-122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DEAE655-D190-4E99-849C-D7A3DBC0B979}"/>
              </a:ext>
            </a:extLst>
          </p:cNvPr>
          <p:cNvSpPr txBox="1"/>
          <p:nvPr/>
        </p:nvSpPr>
        <p:spPr>
          <a:xfrm>
            <a:off x="2273768" y="1223892"/>
            <a:ext cx="2047715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13" dirty="0">
                <a:solidFill>
                  <a:schemeClr val="bg2"/>
                </a:solidFill>
              </a:rPr>
              <a:t>DO for 5G NSA</a:t>
            </a:r>
            <a:r>
              <a:rPr lang="zh-CN" altLang="en-US" sz="1013" dirty="0">
                <a:solidFill>
                  <a:schemeClr val="bg2"/>
                </a:solidFill>
              </a:rPr>
              <a:t>场景</a:t>
            </a:r>
            <a:endParaRPr lang="en-US" altLang="zh-CN" sz="1013" dirty="0">
              <a:solidFill>
                <a:schemeClr val="bg2"/>
              </a:solidFill>
            </a:endParaRPr>
          </a:p>
          <a:p>
            <a:pPr algn="ctr"/>
            <a:r>
              <a:rPr lang="zh-CN" altLang="en-US" sz="1013" dirty="0">
                <a:solidFill>
                  <a:schemeClr val="bg2"/>
                </a:solidFill>
              </a:rPr>
              <a:t>统一版目标</a:t>
            </a:r>
            <a:endParaRPr lang="en-US" sz="1013" dirty="0">
              <a:solidFill>
                <a:schemeClr val="bg2"/>
              </a:solidFill>
            </a:endParaRPr>
          </a:p>
          <a:p>
            <a:pPr algn="ctr"/>
            <a:endParaRPr lang="en-US" sz="1013" dirty="0">
              <a:solidFill>
                <a:schemeClr val="bg2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7A87B4E-0F26-49C9-8209-2EE7F2577E7B}"/>
              </a:ext>
            </a:extLst>
          </p:cNvPr>
          <p:cNvCxnSpPr>
            <a:cxnSpLocks/>
          </p:cNvCxnSpPr>
          <p:nvPr/>
        </p:nvCxnSpPr>
        <p:spPr>
          <a:xfrm>
            <a:off x="3244850" y="1835151"/>
            <a:ext cx="2176106" cy="255329"/>
          </a:xfrm>
          <a:prstGeom prst="bentConnector3">
            <a:avLst>
              <a:gd name="adj1" fmla="val 59338"/>
            </a:avLst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89E6E22-F8BE-4D7E-8124-6DA18CB4B548}"/>
              </a:ext>
            </a:extLst>
          </p:cNvPr>
          <p:cNvCxnSpPr/>
          <p:nvPr/>
        </p:nvCxnSpPr>
        <p:spPr>
          <a:xfrm>
            <a:off x="3309302" y="2090480"/>
            <a:ext cx="2111654" cy="175836"/>
          </a:xfrm>
          <a:prstGeom prst="bentConnector3">
            <a:avLst>
              <a:gd name="adj1" fmla="val 53909"/>
            </a:avLst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3B6D4B0-3556-4DC6-AFE4-CB50B490F526}"/>
              </a:ext>
            </a:extLst>
          </p:cNvPr>
          <p:cNvCxnSpPr>
            <a:cxnSpLocks/>
          </p:cNvCxnSpPr>
          <p:nvPr/>
        </p:nvCxnSpPr>
        <p:spPr>
          <a:xfrm flipV="1">
            <a:off x="3723045" y="3295651"/>
            <a:ext cx="1697911" cy="1204436"/>
          </a:xfrm>
          <a:prstGeom prst="bentConnector3">
            <a:avLst/>
          </a:prstGeom>
          <a:ln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695FB34-165E-4FCE-9422-73B2E8B6A27E}"/>
              </a:ext>
            </a:extLst>
          </p:cNvPr>
          <p:cNvCxnSpPr>
            <a:cxnSpLocks/>
          </p:cNvCxnSpPr>
          <p:nvPr/>
        </p:nvCxnSpPr>
        <p:spPr>
          <a:xfrm flipV="1">
            <a:off x="3723045" y="3543301"/>
            <a:ext cx="1697911" cy="1203539"/>
          </a:xfrm>
          <a:prstGeom prst="bentConnector3">
            <a:avLst>
              <a:gd name="adj1" fmla="val 60472"/>
            </a:avLst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749DD3B-5B44-45E4-81ED-B183A7E268D3}"/>
              </a:ext>
            </a:extLst>
          </p:cNvPr>
          <p:cNvCxnSpPr/>
          <p:nvPr/>
        </p:nvCxnSpPr>
        <p:spPr>
          <a:xfrm>
            <a:off x="120331" y="4733553"/>
            <a:ext cx="318137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7A0897E-6D27-4D91-827F-EAD62041E857}"/>
              </a:ext>
            </a:extLst>
          </p:cNvPr>
          <p:cNvCxnSpPr/>
          <p:nvPr/>
        </p:nvCxnSpPr>
        <p:spPr>
          <a:xfrm>
            <a:off x="120331" y="4968503"/>
            <a:ext cx="318137" cy="0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8402D55-67BD-48F6-B65F-A102BC44EC12}"/>
              </a:ext>
            </a:extLst>
          </p:cNvPr>
          <p:cNvSpPr txBox="1"/>
          <p:nvPr/>
        </p:nvSpPr>
        <p:spPr>
          <a:xfrm>
            <a:off x="483747" y="4618137"/>
            <a:ext cx="113685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25" dirty="0">
                <a:solidFill>
                  <a:schemeClr val="bg2"/>
                </a:solidFill>
              </a:rPr>
              <a:t>演进时，延续性较高</a:t>
            </a:r>
            <a:endParaRPr lang="en-US" sz="825" dirty="0">
              <a:solidFill>
                <a:schemeClr val="bg2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9BBD4F6-82F3-43BD-A7D3-9426E579FC62}"/>
              </a:ext>
            </a:extLst>
          </p:cNvPr>
          <p:cNvSpPr txBox="1"/>
          <p:nvPr/>
        </p:nvSpPr>
        <p:spPr>
          <a:xfrm>
            <a:off x="476373" y="4889115"/>
            <a:ext cx="113685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25" dirty="0">
                <a:solidFill>
                  <a:schemeClr val="bg2"/>
                </a:solidFill>
              </a:rPr>
              <a:t>演进时，延续性不高</a:t>
            </a:r>
            <a:endParaRPr lang="en-US" sz="825" dirty="0">
              <a:solidFill>
                <a:schemeClr val="bg2"/>
              </a:solidFill>
            </a:endParaRPr>
          </a:p>
        </p:txBody>
      </p:sp>
      <p:sp>
        <p:nvSpPr>
          <p:cNvPr id="64" name="文本框 22">
            <a:extLst>
              <a:ext uri="{FF2B5EF4-FFF2-40B4-BE49-F238E27FC236}">
                <a16:creationId xmlns:a16="http://schemas.microsoft.com/office/drawing/2014/main" id="{6208905F-47A8-4656-AE57-7E21BD83B2AD}"/>
              </a:ext>
            </a:extLst>
          </p:cNvPr>
          <p:cNvSpPr txBox="1"/>
          <p:nvPr/>
        </p:nvSpPr>
        <p:spPr>
          <a:xfrm>
            <a:off x="51911" y="115890"/>
            <a:ext cx="27644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00" b="1" dirty="0">
                <a:solidFill>
                  <a:srgbClr val="44B9F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DO</a:t>
            </a:r>
            <a:r>
              <a:rPr lang="zh-CN" altLang="en-US" sz="2700" b="1" dirty="0">
                <a:solidFill>
                  <a:srgbClr val="44B9F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</a:t>
            </a:r>
            <a:r>
              <a:rPr lang="en-US" altLang="zh-CN" sz="2700" b="1" dirty="0">
                <a:solidFill>
                  <a:srgbClr val="44B9F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5G</a:t>
            </a:r>
            <a:r>
              <a:rPr lang="zh-CN" altLang="en-US" sz="2700" b="1" dirty="0">
                <a:solidFill>
                  <a:srgbClr val="44B9F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演进路线</a:t>
            </a:r>
          </a:p>
        </p:txBody>
      </p:sp>
    </p:spTree>
    <p:extLst>
      <p:ext uri="{BB962C8B-B14F-4D97-AF65-F5344CB8AC3E}">
        <p14:creationId xmlns:p14="http://schemas.microsoft.com/office/powerpoint/2010/main" val="244596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7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D8556F-328D-4B3C-B854-0B5317C9F7F6}"/>
              </a:ext>
            </a:extLst>
          </p:cNvPr>
          <p:cNvSpPr/>
          <p:nvPr/>
        </p:nvSpPr>
        <p:spPr>
          <a:xfrm>
            <a:off x="401514" y="2729889"/>
            <a:ext cx="3414425" cy="172379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tIns="90000" bIns="90000"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A8BB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978E06-35DF-4C5F-8F93-9B689ACF68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0" y="590400"/>
            <a:ext cx="5558556" cy="309600"/>
          </a:xfrm>
        </p:spPr>
        <p:txBody>
          <a:bodyPr/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服务化接口及参考点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379D4-1D74-460C-804C-AB7000E04D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7725" y="144299"/>
            <a:ext cx="8308800" cy="309600"/>
          </a:xfrm>
        </p:spPr>
        <p:txBody>
          <a:bodyPr vert="horz" lIns="0" tIns="0" rIns="0" bIns="0" rtlCol="0" anchor="t" anchorCtr="0">
            <a:noAutofit/>
          </a:bodyPr>
          <a:lstStyle/>
          <a:p>
            <a:pPr defTabSz="914400"/>
            <a:r>
              <a:rPr lang="zh-CN" altLang="en-US" b="1" dirty="0">
                <a:solidFill>
                  <a:srgbClr val="1241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采集基于参考点接口 </a:t>
            </a:r>
            <a:r>
              <a:rPr lang="en-US" altLang="zh-CN" b="1" dirty="0">
                <a:solidFill>
                  <a:srgbClr val="1241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 </a:t>
            </a:r>
            <a:r>
              <a:rPr lang="zh-CN" altLang="en-US" b="1" dirty="0">
                <a:solidFill>
                  <a:srgbClr val="1241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服务接口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8CCAB-C5C2-493A-BEAA-D2F28ABEC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00" y="997540"/>
            <a:ext cx="3398339" cy="14171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1A96E3-A88D-43E6-A682-4DE6035F19E1}"/>
              </a:ext>
            </a:extLst>
          </p:cNvPr>
          <p:cNvSpPr/>
          <p:nvPr/>
        </p:nvSpPr>
        <p:spPr>
          <a:xfrm>
            <a:off x="1469361" y="2478577"/>
            <a:ext cx="1669276" cy="22149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lIns="6858" tIns="90000" rIns="6858" bIns="90000" anchor="ctr">
            <a:no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kia Pure Headline Light"/>
                <a:ea typeface="+mn-ea"/>
                <a:cs typeface="+mn-cs"/>
              </a:rPr>
              <a:t>服务化接口视图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Headline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526C27-5488-474A-A11A-8E01D2A2BCF8}"/>
              </a:ext>
            </a:extLst>
          </p:cNvPr>
          <p:cNvSpPr/>
          <p:nvPr/>
        </p:nvSpPr>
        <p:spPr>
          <a:xfrm>
            <a:off x="1469361" y="4488502"/>
            <a:ext cx="1669276" cy="24364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lIns="6858" tIns="90000" rIns="6858" bIns="90000" anchor="ctr">
            <a:no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kia Pure Headline Light"/>
                <a:ea typeface="+mn-ea"/>
                <a:cs typeface="+mn-cs"/>
              </a:rPr>
              <a:t>参考点视图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Headline Light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8C3CBCB-33C2-4F94-BE0D-A7054C41891D}"/>
              </a:ext>
            </a:extLst>
          </p:cNvPr>
          <p:cNvGrpSpPr/>
          <p:nvPr/>
        </p:nvGrpSpPr>
        <p:grpSpPr>
          <a:xfrm>
            <a:off x="417600" y="2878254"/>
            <a:ext cx="3365809" cy="1549823"/>
            <a:chOff x="4835213" y="2436737"/>
            <a:chExt cx="3915336" cy="1274416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4125C66-C7DB-480F-AD14-C74F28AB0E00}"/>
                </a:ext>
              </a:extLst>
            </p:cNvPr>
            <p:cNvCxnSpPr>
              <a:stCxn id="167" idx="3"/>
            </p:cNvCxnSpPr>
            <p:nvPr/>
          </p:nvCxnSpPr>
          <p:spPr>
            <a:xfrm flipV="1">
              <a:off x="4985010" y="3477731"/>
              <a:ext cx="2888224" cy="7138"/>
            </a:xfrm>
            <a:prstGeom prst="line">
              <a:avLst/>
            </a:prstGeom>
            <a:noFill/>
            <a:ln w="28575" cap="flat" cmpd="sng" algn="ctr">
              <a:solidFill>
                <a:srgbClr val="124191"/>
              </a:solidFill>
              <a:prstDash val="solid"/>
            </a:ln>
            <a:effectLst/>
          </p:spPr>
        </p:cxn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DB03891-3CCC-4624-B5CD-1565F898662D}"/>
                </a:ext>
              </a:extLst>
            </p:cNvPr>
            <p:cNvSpPr/>
            <p:nvPr/>
          </p:nvSpPr>
          <p:spPr>
            <a:xfrm>
              <a:off x="5199348" y="3360542"/>
              <a:ext cx="395506" cy="263671"/>
            </a:xfrm>
            <a:prstGeom prst="rect">
              <a:avLst/>
            </a:prstGeom>
            <a:solidFill>
              <a:srgbClr val="4D5766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NG RAN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C853320-E5D0-4B47-BD35-426BDBC0D2E3}"/>
                </a:ext>
              </a:extLst>
            </p:cNvPr>
            <p:cNvSpPr/>
            <p:nvPr/>
          </p:nvSpPr>
          <p:spPr>
            <a:xfrm>
              <a:off x="8355043" y="2462868"/>
              <a:ext cx="395506" cy="263671"/>
            </a:xfrm>
            <a:prstGeom prst="rect">
              <a:avLst/>
            </a:prstGeom>
            <a:solidFill>
              <a:srgbClr val="124191"/>
            </a:solidFill>
            <a:ln w="9525" cap="flat" cmpd="sng" algn="ctr">
              <a:solidFill>
                <a:srgbClr val="124191"/>
              </a:solidFill>
              <a:prstDash val="solid"/>
            </a:ln>
            <a:effectLst/>
          </p:spPr>
          <p:txBody>
            <a:bodyPr lIns="0" tIns="0" rIns="0" bIns="0" anchor="ctr" anchorCtr="0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AF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BEC7BFE-8A04-4512-9216-A5583849921B}"/>
                </a:ext>
              </a:extLst>
            </p:cNvPr>
            <p:cNvSpPr/>
            <p:nvPr/>
          </p:nvSpPr>
          <p:spPr>
            <a:xfrm>
              <a:off x="5085351" y="2752686"/>
              <a:ext cx="477834" cy="313814"/>
            </a:xfrm>
            <a:prstGeom prst="rect">
              <a:avLst/>
            </a:prstGeom>
            <a:solidFill>
              <a:srgbClr val="124191"/>
            </a:solidFill>
            <a:ln w="9525" cap="flat" cmpd="sng" algn="ctr">
              <a:solidFill>
                <a:srgbClr val="124191"/>
              </a:solidFill>
              <a:prstDash val="solid"/>
            </a:ln>
            <a:effectLst/>
          </p:spPr>
          <p:txBody>
            <a:bodyPr lIns="0" tIns="0" rIns="0" bIns="0" anchor="ctr" anchorCtr="0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NRF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8BF7116-8DE5-4613-9751-29A934F743E3}"/>
                </a:ext>
              </a:extLst>
            </p:cNvPr>
            <p:cNvCxnSpPr/>
            <p:nvPr/>
          </p:nvCxnSpPr>
          <p:spPr>
            <a:xfrm flipH="1" flipV="1">
              <a:off x="7286898" y="3116851"/>
              <a:ext cx="954" cy="251531"/>
            </a:xfrm>
            <a:prstGeom prst="line">
              <a:avLst/>
            </a:prstGeom>
            <a:noFill/>
            <a:ln w="12700" cap="flat" cmpd="sng" algn="ctr">
              <a:solidFill>
                <a:srgbClr val="124191"/>
              </a:solidFill>
              <a:prstDash val="solid"/>
            </a:ln>
            <a:effectLst/>
          </p:spPr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960F1F8-8E1C-43DC-94F5-BA39B2854B76}"/>
                </a:ext>
              </a:extLst>
            </p:cNvPr>
            <p:cNvCxnSpPr/>
            <p:nvPr/>
          </p:nvCxnSpPr>
          <p:spPr>
            <a:xfrm flipV="1">
              <a:off x="6246228" y="3116851"/>
              <a:ext cx="1040670" cy="251531"/>
            </a:xfrm>
            <a:prstGeom prst="line">
              <a:avLst/>
            </a:prstGeom>
            <a:noFill/>
            <a:ln w="12700" cap="flat" cmpd="sng" algn="ctr">
              <a:solidFill>
                <a:srgbClr val="124191"/>
              </a:solidFill>
              <a:prstDash val="solid"/>
            </a:ln>
            <a:effectLst/>
          </p:spPr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0888F99-1672-4C4E-A7F9-4639A1443656}"/>
                </a:ext>
              </a:extLst>
            </p:cNvPr>
            <p:cNvCxnSpPr>
              <a:stCxn id="157" idx="3"/>
            </p:cNvCxnSpPr>
            <p:nvPr/>
          </p:nvCxnSpPr>
          <p:spPr>
            <a:xfrm>
              <a:off x="6498384" y="2985015"/>
              <a:ext cx="590762" cy="0"/>
            </a:xfrm>
            <a:prstGeom prst="line">
              <a:avLst/>
            </a:prstGeom>
            <a:noFill/>
            <a:ln w="12700" cap="flat" cmpd="sng" algn="ctr">
              <a:solidFill>
                <a:srgbClr val="124191"/>
              </a:solidFill>
              <a:prstDash val="solid"/>
            </a:ln>
            <a:effectLst/>
          </p:spPr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C9208F3-7BB7-4896-9202-AC5CD5BFEF17}"/>
                </a:ext>
              </a:extLst>
            </p:cNvPr>
            <p:cNvCxnSpPr>
              <a:stCxn id="122" idx="0"/>
              <a:endCxn id="157" idx="1"/>
            </p:cNvCxnSpPr>
            <p:nvPr/>
          </p:nvCxnSpPr>
          <p:spPr>
            <a:xfrm flipV="1">
              <a:off x="5397100" y="2985015"/>
              <a:ext cx="705777" cy="375527"/>
            </a:xfrm>
            <a:prstGeom prst="line">
              <a:avLst/>
            </a:prstGeom>
            <a:noFill/>
            <a:ln w="12700" cap="flat" cmpd="sng" algn="ctr">
              <a:solidFill>
                <a:srgbClr val="124191"/>
              </a:solidFill>
              <a:prstDash val="solid"/>
            </a:ln>
            <a:effectLst/>
          </p:spPr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B6AFA16-CA81-4DCE-940E-84AB73D88508}"/>
                </a:ext>
              </a:extLst>
            </p:cNvPr>
            <p:cNvCxnSpPr>
              <a:stCxn id="157" idx="0"/>
            </p:cNvCxnSpPr>
            <p:nvPr/>
          </p:nvCxnSpPr>
          <p:spPr>
            <a:xfrm flipH="1" flipV="1">
              <a:off x="5881309" y="2726538"/>
              <a:ext cx="419321" cy="126641"/>
            </a:xfrm>
            <a:prstGeom prst="line">
              <a:avLst/>
            </a:prstGeom>
            <a:noFill/>
            <a:ln w="12700" cap="flat" cmpd="sng" algn="ctr">
              <a:solidFill>
                <a:srgbClr val="124191"/>
              </a:solidFill>
              <a:prstDash val="solid"/>
            </a:ln>
            <a:effectLst/>
          </p:spPr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AD46AF19-AFDD-4A52-8086-C8C230E4254A}"/>
                </a:ext>
              </a:extLst>
            </p:cNvPr>
            <p:cNvCxnSpPr>
              <a:stCxn id="157" idx="0"/>
            </p:cNvCxnSpPr>
            <p:nvPr/>
          </p:nvCxnSpPr>
          <p:spPr>
            <a:xfrm flipV="1">
              <a:off x="6300631" y="2726538"/>
              <a:ext cx="477726" cy="126641"/>
            </a:xfrm>
            <a:prstGeom prst="line">
              <a:avLst/>
            </a:prstGeom>
            <a:noFill/>
            <a:ln w="12700" cap="flat" cmpd="sng" algn="ctr">
              <a:solidFill>
                <a:srgbClr val="124191"/>
              </a:solidFill>
              <a:prstDash val="solid"/>
            </a:ln>
            <a:effectLst/>
          </p:spPr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00A32FB-B491-43E9-99CC-AEBB042FF99A}"/>
                </a:ext>
              </a:extLst>
            </p:cNvPr>
            <p:cNvCxnSpPr/>
            <p:nvPr/>
          </p:nvCxnSpPr>
          <p:spPr>
            <a:xfrm flipV="1">
              <a:off x="6498384" y="2594703"/>
              <a:ext cx="1042836" cy="315914"/>
            </a:xfrm>
            <a:prstGeom prst="line">
              <a:avLst/>
            </a:prstGeom>
            <a:noFill/>
            <a:ln w="12700" cap="flat" cmpd="sng" algn="ctr">
              <a:solidFill>
                <a:srgbClr val="124191"/>
              </a:solidFill>
              <a:prstDash val="solid"/>
            </a:ln>
            <a:effectLst/>
          </p:spPr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B034A70-4D91-4D07-94CD-5DACAB3B7E79}"/>
                </a:ext>
              </a:extLst>
            </p:cNvPr>
            <p:cNvCxnSpPr/>
            <p:nvPr/>
          </p:nvCxnSpPr>
          <p:spPr>
            <a:xfrm>
              <a:off x="6079062" y="2594703"/>
              <a:ext cx="501541" cy="0"/>
            </a:xfrm>
            <a:prstGeom prst="line">
              <a:avLst/>
            </a:prstGeom>
            <a:noFill/>
            <a:ln w="12700" cap="flat" cmpd="sng" algn="ctr">
              <a:solidFill>
                <a:srgbClr val="124191"/>
              </a:solidFill>
              <a:prstDash val="solid"/>
            </a:ln>
            <a:effectLst/>
          </p:spPr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D14757E-C48A-4AB9-A2EC-2167E203C1D4}"/>
                </a:ext>
              </a:extLst>
            </p:cNvPr>
            <p:cNvCxnSpPr>
              <a:endCxn id="123" idx="1"/>
            </p:cNvCxnSpPr>
            <p:nvPr/>
          </p:nvCxnSpPr>
          <p:spPr>
            <a:xfrm>
              <a:off x="7936724" y="2594703"/>
              <a:ext cx="418319" cy="0"/>
            </a:xfrm>
            <a:prstGeom prst="line">
              <a:avLst/>
            </a:prstGeom>
            <a:noFill/>
            <a:ln w="12700" cap="flat" cmpd="sng" algn="ctr">
              <a:solidFill>
                <a:srgbClr val="124191"/>
              </a:solidFill>
              <a:prstDash val="solid"/>
            </a:ln>
            <a:effectLst/>
          </p:spPr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5261AD6-68D7-478E-8F5F-B3A22A75B03C}"/>
                </a:ext>
              </a:extLst>
            </p:cNvPr>
            <p:cNvCxnSpPr/>
            <p:nvPr/>
          </p:nvCxnSpPr>
          <p:spPr>
            <a:xfrm flipH="1" flipV="1">
              <a:off x="6778356" y="2726538"/>
              <a:ext cx="508541" cy="126641"/>
            </a:xfrm>
            <a:prstGeom prst="line">
              <a:avLst/>
            </a:prstGeom>
            <a:noFill/>
            <a:ln w="12700" cap="flat" cmpd="sng" algn="ctr">
              <a:solidFill>
                <a:srgbClr val="124191"/>
              </a:solidFill>
              <a:prstDash val="solid"/>
            </a:ln>
            <a:effectLst/>
          </p:spPr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5FC6AB9-EABE-45AC-B109-08A3D7CEAFA8}"/>
                </a:ext>
              </a:extLst>
            </p:cNvPr>
            <p:cNvCxnSpPr/>
            <p:nvPr/>
          </p:nvCxnSpPr>
          <p:spPr>
            <a:xfrm flipH="1">
              <a:off x="7286898" y="2726538"/>
              <a:ext cx="452074" cy="126641"/>
            </a:xfrm>
            <a:prstGeom prst="line">
              <a:avLst/>
            </a:prstGeom>
            <a:noFill/>
            <a:ln w="12700" cap="flat" cmpd="sng" algn="ctr">
              <a:solidFill>
                <a:srgbClr val="124191"/>
              </a:solidFill>
              <a:prstDash val="solid"/>
            </a:ln>
            <a:effectLst/>
          </p:spPr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795D96C-AE58-4704-87CA-A891D309791A}"/>
                </a:ext>
              </a:extLst>
            </p:cNvPr>
            <p:cNvCxnSpPr/>
            <p:nvPr/>
          </p:nvCxnSpPr>
          <p:spPr>
            <a:xfrm flipH="1">
              <a:off x="6140436" y="3102600"/>
              <a:ext cx="1192" cy="133529"/>
            </a:xfrm>
            <a:prstGeom prst="line">
              <a:avLst/>
            </a:prstGeom>
            <a:noFill/>
            <a:ln w="12700" cap="flat" cmpd="sng" algn="ctr">
              <a:solidFill>
                <a:srgbClr val="124191"/>
              </a:solidFill>
              <a:prstDash val="solid"/>
            </a:ln>
            <a:effectLst/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BC0684-7D23-406E-9D60-B2D8F294879D}"/>
                </a:ext>
              </a:extLst>
            </p:cNvPr>
            <p:cNvCxnSpPr/>
            <p:nvPr/>
          </p:nvCxnSpPr>
          <p:spPr>
            <a:xfrm flipH="1">
              <a:off x="6442760" y="3107785"/>
              <a:ext cx="1595" cy="130318"/>
            </a:xfrm>
            <a:prstGeom prst="line">
              <a:avLst/>
            </a:prstGeom>
            <a:noFill/>
            <a:ln w="12700" cap="flat" cmpd="sng" algn="ctr">
              <a:solidFill>
                <a:srgbClr val="124191"/>
              </a:solidFill>
              <a:prstDash val="solid"/>
            </a:ln>
            <a:effectLst/>
          </p:spPr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E63B619-AAB9-4C8E-B427-67318EEBA94F}"/>
                </a:ext>
              </a:extLst>
            </p:cNvPr>
            <p:cNvCxnSpPr/>
            <p:nvPr/>
          </p:nvCxnSpPr>
          <p:spPr>
            <a:xfrm flipV="1">
              <a:off x="6135161" y="3238565"/>
              <a:ext cx="308081" cy="751"/>
            </a:xfrm>
            <a:prstGeom prst="line">
              <a:avLst/>
            </a:prstGeom>
            <a:noFill/>
            <a:ln w="12700" cap="flat" cmpd="sng" algn="ctr">
              <a:solidFill>
                <a:srgbClr val="124191"/>
              </a:solidFill>
              <a:prstDash val="solid"/>
            </a:ln>
            <a:effectLst/>
          </p:spPr>
        </p:cxn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3122A5A-1577-4715-B89F-278CBB7333D0}"/>
                </a:ext>
              </a:extLst>
            </p:cNvPr>
            <p:cNvSpPr/>
            <p:nvPr/>
          </p:nvSpPr>
          <p:spPr>
            <a:xfrm>
              <a:off x="6091649" y="3090838"/>
              <a:ext cx="398149" cy="1653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1135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N14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8367B5A-81BB-4481-94A9-FC3DC59E5E61}"/>
                </a:ext>
              </a:extLst>
            </p:cNvPr>
            <p:cNvSpPr/>
            <p:nvPr/>
          </p:nvSpPr>
          <p:spPr>
            <a:xfrm>
              <a:off x="7948231" y="2451746"/>
              <a:ext cx="398149" cy="1653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1135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N5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395398D-F2AF-45A5-B687-0EB0D0D3E1CF}"/>
                </a:ext>
              </a:extLst>
            </p:cNvPr>
            <p:cNvSpPr/>
            <p:nvPr/>
          </p:nvSpPr>
          <p:spPr>
            <a:xfrm>
              <a:off x="6991905" y="3150819"/>
              <a:ext cx="398149" cy="1653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1135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N4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888C06C-C7EF-4BC8-B0DD-EC32F5A4EA99}"/>
                </a:ext>
              </a:extLst>
            </p:cNvPr>
            <p:cNvSpPr/>
            <p:nvPr/>
          </p:nvSpPr>
          <p:spPr>
            <a:xfrm>
              <a:off x="7093660" y="2497221"/>
              <a:ext cx="398149" cy="1653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1135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N15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CDD5A5C-AD54-4B98-B0BA-319B1BAE3D59}"/>
                </a:ext>
              </a:extLst>
            </p:cNvPr>
            <p:cNvSpPr/>
            <p:nvPr/>
          </p:nvSpPr>
          <p:spPr>
            <a:xfrm>
              <a:off x="6780522" y="2766639"/>
              <a:ext cx="398149" cy="1653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1135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N10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238CD6F-6A71-43A5-A0FD-479A20C7B323}"/>
                </a:ext>
              </a:extLst>
            </p:cNvPr>
            <p:cNvSpPr/>
            <p:nvPr/>
          </p:nvSpPr>
          <p:spPr>
            <a:xfrm>
              <a:off x="6571952" y="3479646"/>
              <a:ext cx="398149" cy="1653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1135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N9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4710166-7260-4F30-9A0B-D917C2E844C9}"/>
                </a:ext>
              </a:extLst>
            </p:cNvPr>
            <p:cNvSpPr/>
            <p:nvPr/>
          </p:nvSpPr>
          <p:spPr>
            <a:xfrm>
              <a:off x="6188606" y="2651701"/>
              <a:ext cx="398149" cy="1653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1135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N8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40D76F7-02E3-417F-97EE-9CA6FFE56D11}"/>
                </a:ext>
              </a:extLst>
            </p:cNvPr>
            <p:cNvSpPr/>
            <p:nvPr/>
          </p:nvSpPr>
          <p:spPr>
            <a:xfrm>
              <a:off x="7435487" y="2748782"/>
              <a:ext cx="398149" cy="1653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1135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N7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663F5345-9F2B-4683-8B4C-86133901D376}"/>
                </a:ext>
              </a:extLst>
            </p:cNvPr>
            <p:cNvSpPr/>
            <p:nvPr/>
          </p:nvSpPr>
          <p:spPr>
            <a:xfrm>
              <a:off x="6607527" y="2943811"/>
              <a:ext cx="398149" cy="217511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1135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N11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E15928A-35A4-45DC-9E21-9B8516B725A4}"/>
                </a:ext>
              </a:extLst>
            </p:cNvPr>
            <p:cNvSpPr/>
            <p:nvPr/>
          </p:nvSpPr>
          <p:spPr>
            <a:xfrm>
              <a:off x="5636461" y="3115106"/>
              <a:ext cx="398149" cy="1653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1135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N2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20F0AEAD-BDFF-439A-8BDC-8B742667E03F}"/>
                </a:ext>
              </a:extLst>
            </p:cNvPr>
            <p:cNvSpPr/>
            <p:nvPr/>
          </p:nvSpPr>
          <p:spPr>
            <a:xfrm>
              <a:off x="5758139" y="2755571"/>
              <a:ext cx="398149" cy="1653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1135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N12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8B62093-60D3-4E69-B0FE-16590B863EFD}"/>
                </a:ext>
              </a:extLst>
            </p:cNvPr>
            <p:cNvSpPr/>
            <p:nvPr/>
          </p:nvSpPr>
          <p:spPr>
            <a:xfrm>
              <a:off x="6133934" y="2436737"/>
              <a:ext cx="398149" cy="1653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1135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N13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ECA4BA7-27A1-44F6-821D-536FEAFF50D8}"/>
                </a:ext>
              </a:extLst>
            </p:cNvPr>
            <p:cNvSpPr/>
            <p:nvPr/>
          </p:nvSpPr>
          <p:spPr>
            <a:xfrm>
              <a:off x="7888487" y="2782701"/>
              <a:ext cx="502080" cy="341050"/>
            </a:xfrm>
            <a:prstGeom prst="rect">
              <a:avLst/>
            </a:prstGeom>
            <a:solidFill>
              <a:srgbClr val="124191"/>
            </a:solidFill>
            <a:ln w="9525" cap="flat" cmpd="sng" algn="ctr">
              <a:solidFill>
                <a:srgbClr val="124191"/>
              </a:solidFill>
              <a:prstDash val="solid"/>
            </a:ln>
            <a:effectLst/>
          </p:spPr>
          <p:txBody>
            <a:bodyPr lIns="0" tIns="0" rIns="0" bIns="0" anchor="ctr" anchorCtr="0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NEF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E378C79-A500-4D10-ACB0-7C75D52D6FFA}"/>
                </a:ext>
              </a:extLst>
            </p:cNvPr>
            <p:cNvSpPr/>
            <p:nvPr/>
          </p:nvSpPr>
          <p:spPr>
            <a:xfrm>
              <a:off x="6047316" y="3360542"/>
              <a:ext cx="395506" cy="263671"/>
            </a:xfrm>
            <a:prstGeom prst="rect">
              <a:avLst/>
            </a:prstGeom>
            <a:solidFill>
              <a:srgbClr val="124191"/>
            </a:solidFill>
            <a:ln w="9525" cap="flat" cmpd="sng" algn="ctr">
              <a:solidFill>
                <a:srgbClr val="124191"/>
              </a:solidFill>
              <a:prstDash val="solid"/>
            </a:ln>
            <a:effectLst/>
          </p:spPr>
          <p:txBody>
            <a:bodyPr lIns="0" tIns="0" rIns="0" bIns="0" anchor="ctr" anchorCtr="0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UPF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1936D0B-3B35-4DAB-ABB8-BB99EA6DEBBA}"/>
                </a:ext>
              </a:extLst>
            </p:cNvPr>
            <p:cNvSpPr/>
            <p:nvPr/>
          </p:nvSpPr>
          <p:spPr>
            <a:xfrm>
              <a:off x="7106182" y="3348535"/>
              <a:ext cx="395506" cy="263671"/>
            </a:xfrm>
            <a:prstGeom prst="rect">
              <a:avLst/>
            </a:prstGeom>
            <a:solidFill>
              <a:srgbClr val="124191"/>
            </a:solidFill>
            <a:ln w="9525" cap="flat" cmpd="sng" algn="ctr">
              <a:solidFill>
                <a:srgbClr val="124191"/>
              </a:solidFill>
              <a:prstDash val="solid"/>
            </a:ln>
            <a:effectLst/>
          </p:spPr>
          <p:txBody>
            <a:bodyPr lIns="0" tIns="0" rIns="0" bIns="0" anchor="ctr" anchorCtr="0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UPF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9D6432F-DD12-4CFC-86D1-6205FE6FB4C0}"/>
                </a:ext>
              </a:extLst>
            </p:cNvPr>
            <p:cNvSpPr/>
            <p:nvPr/>
          </p:nvSpPr>
          <p:spPr>
            <a:xfrm>
              <a:off x="7541219" y="2462868"/>
              <a:ext cx="395506" cy="263671"/>
            </a:xfrm>
            <a:prstGeom prst="rect">
              <a:avLst/>
            </a:prstGeom>
            <a:solidFill>
              <a:srgbClr val="124191"/>
            </a:solidFill>
            <a:ln w="9525" cap="flat" cmpd="sng" algn="ctr">
              <a:solidFill>
                <a:srgbClr val="124191"/>
              </a:solidFill>
              <a:prstDash val="solid"/>
            </a:ln>
            <a:effectLst/>
          </p:spPr>
          <p:txBody>
            <a:bodyPr lIns="0" tIns="0" rIns="0" bIns="0" anchor="ctr" anchorCtr="0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PCF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EE33DA18-F7FC-413D-BA0A-CECFC744B8D1}"/>
                </a:ext>
              </a:extLst>
            </p:cNvPr>
            <p:cNvSpPr/>
            <p:nvPr/>
          </p:nvSpPr>
          <p:spPr>
            <a:xfrm>
              <a:off x="6580604" y="2462868"/>
              <a:ext cx="395506" cy="263671"/>
            </a:xfrm>
            <a:prstGeom prst="rect">
              <a:avLst/>
            </a:prstGeom>
            <a:solidFill>
              <a:srgbClr val="124191"/>
            </a:solidFill>
            <a:ln w="9525" cap="flat" cmpd="sng" algn="ctr">
              <a:solidFill>
                <a:srgbClr val="124191"/>
              </a:solidFill>
              <a:prstDash val="solid"/>
            </a:ln>
            <a:effectLst/>
          </p:spPr>
          <p:txBody>
            <a:bodyPr lIns="0" tIns="0" rIns="0" bIns="0" anchor="ctr" anchorCtr="0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UDM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3A264A7-C2C0-44DF-B57B-4F403ABFD61E}"/>
                </a:ext>
              </a:extLst>
            </p:cNvPr>
            <p:cNvSpPr/>
            <p:nvPr/>
          </p:nvSpPr>
          <p:spPr>
            <a:xfrm>
              <a:off x="5685783" y="2462868"/>
              <a:ext cx="395506" cy="263671"/>
            </a:xfrm>
            <a:prstGeom prst="rect">
              <a:avLst/>
            </a:prstGeom>
            <a:solidFill>
              <a:srgbClr val="124191"/>
            </a:solidFill>
            <a:ln w="9525" cap="flat" cmpd="sng" algn="ctr">
              <a:solidFill>
                <a:srgbClr val="124191"/>
              </a:solidFill>
              <a:prstDash val="solid"/>
            </a:ln>
            <a:effectLst/>
          </p:spPr>
          <p:txBody>
            <a:bodyPr lIns="0" tIns="0" rIns="0" bIns="0" anchor="ctr" anchorCtr="0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AUSF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2284D5F5-06EA-4CCD-B33E-C9E41E948104}"/>
                </a:ext>
              </a:extLst>
            </p:cNvPr>
            <p:cNvSpPr/>
            <p:nvPr/>
          </p:nvSpPr>
          <p:spPr>
            <a:xfrm>
              <a:off x="6102877" y="2853180"/>
              <a:ext cx="395506" cy="263671"/>
            </a:xfrm>
            <a:prstGeom prst="rect">
              <a:avLst/>
            </a:prstGeom>
            <a:solidFill>
              <a:srgbClr val="124191"/>
            </a:solidFill>
            <a:ln w="9525" cap="flat" cmpd="sng" algn="ctr">
              <a:solidFill>
                <a:srgbClr val="124191"/>
              </a:solidFill>
              <a:prstDash val="solid"/>
            </a:ln>
            <a:effectLst/>
          </p:spPr>
          <p:txBody>
            <a:bodyPr lIns="0" tIns="0" rIns="0" bIns="0" anchor="ctr" anchorCtr="0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AMF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A6FF7330-BA18-457C-A086-5609691F0207}"/>
                </a:ext>
              </a:extLst>
            </p:cNvPr>
            <p:cNvSpPr/>
            <p:nvPr/>
          </p:nvSpPr>
          <p:spPr>
            <a:xfrm>
              <a:off x="7089145" y="2853180"/>
              <a:ext cx="395506" cy="263671"/>
            </a:xfrm>
            <a:prstGeom prst="rect">
              <a:avLst/>
            </a:prstGeom>
            <a:solidFill>
              <a:srgbClr val="124191"/>
            </a:solidFill>
            <a:ln w="9525" cap="flat" cmpd="sng" algn="ctr">
              <a:solidFill>
                <a:srgbClr val="124191"/>
              </a:solidFill>
              <a:prstDash val="solid"/>
            </a:ln>
            <a:effectLst/>
          </p:spPr>
          <p:txBody>
            <a:bodyPr lIns="0" tIns="0" rIns="0" bIns="0" anchor="ctr" anchorCtr="0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SMF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B86F6DE-795B-497A-958C-DF1BAF5D6DAF}"/>
                </a:ext>
              </a:extLst>
            </p:cNvPr>
            <p:cNvCxnSpPr/>
            <p:nvPr/>
          </p:nvCxnSpPr>
          <p:spPr>
            <a:xfrm flipV="1">
              <a:off x="4918788" y="2946793"/>
              <a:ext cx="1212780" cy="478829"/>
            </a:xfrm>
            <a:prstGeom prst="line">
              <a:avLst/>
            </a:prstGeom>
            <a:noFill/>
            <a:ln w="12700" cap="flat" cmpd="sng" algn="ctr">
              <a:solidFill>
                <a:srgbClr val="124191"/>
              </a:solidFill>
              <a:prstDash val="solid"/>
            </a:ln>
            <a:effectLst/>
          </p:spPr>
        </p:cxn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F4CEF8C-3EB2-4D20-B2AA-8231DC94DE2C}"/>
                </a:ext>
              </a:extLst>
            </p:cNvPr>
            <p:cNvSpPr/>
            <p:nvPr/>
          </p:nvSpPr>
          <p:spPr>
            <a:xfrm>
              <a:off x="5586421" y="2886573"/>
              <a:ext cx="398149" cy="1653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1135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N1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E9B2CFD-56AB-471A-855E-69A2DB0D2F46}"/>
                </a:ext>
              </a:extLst>
            </p:cNvPr>
            <p:cNvSpPr/>
            <p:nvPr/>
          </p:nvSpPr>
          <p:spPr>
            <a:xfrm>
              <a:off x="7494688" y="3479646"/>
              <a:ext cx="398149" cy="1653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1135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N6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538AAAD-7B66-4AA6-BBE6-59EB5003966A}"/>
                </a:ext>
              </a:extLst>
            </p:cNvPr>
            <p:cNvSpPr/>
            <p:nvPr/>
          </p:nvSpPr>
          <p:spPr>
            <a:xfrm>
              <a:off x="5642385" y="3479646"/>
              <a:ext cx="398149" cy="1653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1135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N3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C81DB45-328A-4EF4-9C92-9D8DF15113AC}"/>
                </a:ext>
              </a:extLst>
            </p:cNvPr>
            <p:cNvGrpSpPr/>
            <p:nvPr/>
          </p:nvGrpSpPr>
          <p:grpSpPr>
            <a:xfrm>
              <a:off x="7828473" y="3222099"/>
              <a:ext cx="827552" cy="489054"/>
              <a:chOff x="7234238" y="2501900"/>
              <a:chExt cx="1689100" cy="1125538"/>
            </a:xfrm>
            <a:solidFill>
              <a:srgbClr val="D7DEE2"/>
            </a:solidFill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4F402439-011F-412E-9810-A12CC61B2380}"/>
                  </a:ext>
                </a:extLst>
              </p:cNvPr>
              <p:cNvSpPr/>
              <p:nvPr/>
            </p:nvSpPr>
            <p:spPr>
              <a:xfrm>
                <a:off x="7234238" y="2501900"/>
                <a:ext cx="1689100" cy="1125538"/>
              </a:xfrm>
              <a:prstGeom prst="ellipse">
                <a:avLst/>
              </a:prstGeom>
              <a:solidFill>
                <a:srgbClr val="D7DEE2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lIns="0" tIns="0" rIns="0" bIns="0" anchor="ctr" anchorCtr="0"/>
              <a:lstStyle/>
              <a:p>
                <a:pPr marL="0" marR="0" lvl="0" indent="0" algn="ctr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1135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C6217F78-8D00-4A00-94A9-312F790F0205}"/>
                  </a:ext>
                </a:extLst>
              </p:cNvPr>
              <p:cNvSpPr/>
              <p:nvPr/>
            </p:nvSpPr>
            <p:spPr>
              <a:xfrm>
                <a:off x="7344002" y="2803583"/>
                <a:ext cx="1469572" cy="522172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1135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D</a:t>
                </a:r>
                <a:r>
                  <a:rPr kumimoji="0" lang="en-US" altLang="zh-CN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1135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rPr>
                  <a:t>N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1135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D70413C9-2F39-44F4-9CF3-58650ECDBA89}"/>
                </a:ext>
              </a:extLst>
            </p:cNvPr>
            <p:cNvGrpSpPr/>
            <p:nvPr/>
          </p:nvGrpSpPr>
          <p:grpSpPr>
            <a:xfrm>
              <a:off x="4835213" y="3351947"/>
              <a:ext cx="171273" cy="272506"/>
              <a:chOff x="4049126" y="2142627"/>
              <a:chExt cx="502576" cy="799632"/>
            </a:xfrm>
          </p:grpSpPr>
          <p:sp>
            <p:nvSpPr>
              <p:cNvPr id="165" name="Rounded Rectangle 59">
                <a:extLst>
                  <a:ext uri="{FF2B5EF4-FFF2-40B4-BE49-F238E27FC236}">
                    <a16:creationId xmlns:a16="http://schemas.microsoft.com/office/drawing/2014/main" id="{5294DC10-3C9D-47F3-8C28-2705D329575B}"/>
                  </a:ext>
                </a:extLst>
              </p:cNvPr>
              <p:cNvSpPr/>
              <p:nvPr/>
            </p:nvSpPr>
            <p:spPr>
              <a:xfrm>
                <a:off x="4049126" y="2142627"/>
                <a:ext cx="502576" cy="799632"/>
              </a:xfrm>
              <a:prstGeom prst="roundRect">
                <a:avLst>
                  <a:gd name="adj" fmla="val 16276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001135"/>
                </a:solidFill>
                <a:prstDash val="solid"/>
              </a:ln>
              <a:effectLst/>
              <a:scene3d>
                <a:camera prst="orthographicFront" fov="0">
                  <a:rot lat="0" lon="0" rev="0"/>
                </a:camera>
                <a:lightRig rig="threePt" dir="t">
                  <a:rot lat="0" lon="0" rev="0"/>
                </a:lightRig>
              </a:scene3d>
              <a:sp3d prstMaterial="matte">
                <a:contourClr>
                  <a:srgbClr val="98A2AE">
                    <a:shade val="70000"/>
                    <a:satMod val="105000"/>
                  </a:srgbClr>
                </a:contourClr>
              </a:sp3d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2BD882FA-53D5-4377-B2C7-1952698EF55E}"/>
                  </a:ext>
                </a:extLst>
              </p:cNvPr>
              <p:cNvCxnSpPr/>
              <p:nvPr/>
            </p:nvCxnSpPr>
            <p:spPr>
              <a:xfrm>
                <a:off x="4226927" y="2190941"/>
                <a:ext cx="121185" cy="0"/>
              </a:xfrm>
              <a:prstGeom prst="lin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1135"/>
                </a:solidFill>
                <a:prstDash val="solid"/>
              </a:ln>
              <a:effectLst/>
              <a:scene3d>
                <a:camera prst="orthographicFront" fov="0">
                  <a:rot lat="0" lon="0" rev="0"/>
                </a:camera>
                <a:lightRig rig="threePt" dir="t">
                  <a:rot lat="0" lon="0" rev="0"/>
                </a:lightRig>
              </a:scene3d>
              <a:sp3d prstMaterial="matte">
                <a:contourClr>
                  <a:srgbClr val="98A2AE">
                    <a:shade val="70000"/>
                    <a:satMod val="105000"/>
                  </a:srgbClr>
                </a:contourClr>
              </a:sp3d>
            </p:spPr>
          </p:cxn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0E9CF821-3A21-4F40-A573-B3D9A9116AC1}"/>
                  </a:ext>
                </a:extLst>
              </p:cNvPr>
              <p:cNvSpPr/>
              <p:nvPr/>
            </p:nvSpPr>
            <p:spPr>
              <a:xfrm>
                <a:off x="4110588" y="2239413"/>
                <a:ext cx="378097" cy="586513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1135"/>
                </a:solidFill>
                <a:prstDash val="solid"/>
              </a:ln>
              <a:effectLst/>
              <a:scene3d>
                <a:camera prst="orthographicFront" fov="0">
                  <a:rot lat="0" lon="0" rev="0"/>
                </a:camera>
                <a:lightRig rig="threePt" dir="t">
                  <a:rot lat="0" lon="0" rev="0"/>
                </a:lightRig>
              </a:scene3d>
              <a:sp3d prstMaterial="matte">
                <a:contourClr>
                  <a:srgbClr val="98A2AE">
                    <a:shade val="70000"/>
                    <a:satMod val="105000"/>
                  </a:srgbClr>
                </a:contourClr>
              </a:sp3d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6F158777-2862-460E-9CA4-6BAF52F82C99}"/>
                  </a:ext>
                </a:extLst>
              </p:cNvPr>
              <p:cNvSpPr/>
              <p:nvPr/>
            </p:nvSpPr>
            <p:spPr>
              <a:xfrm>
                <a:off x="4275400" y="2864703"/>
                <a:ext cx="45719" cy="45719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1135"/>
                </a:solidFill>
                <a:prstDash val="solid"/>
              </a:ln>
              <a:effectLst/>
              <a:scene3d>
                <a:camera prst="orthographicFront" fov="0">
                  <a:rot lat="0" lon="0" rev="0"/>
                </a:camera>
                <a:lightRig rig="threePt" dir="t">
                  <a:rot lat="0" lon="0" rev="0"/>
                </a:lightRig>
              </a:scene3d>
              <a:sp3d prstMaterial="matte">
                <a:contourClr>
                  <a:srgbClr val="98A2AE">
                    <a:shade val="70000"/>
                    <a:satMod val="105000"/>
                  </a:srgbClr>
                </a:contourClr>
              </a:sp3d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2BB5853C-8199-4688-B7DE-92FB8BB18B21}"/>
              </a:ext>
            </a:extLst>
          </p:cNvPr>
          <p:cNvSpPr/>
          <p:nvPr/>
        </p:nvSpPr>
        <p:spPr>
          <a:xfrm>
            <a:off x="1700711" y="2787501"/>
            <a:ext cx="785191" cy="53255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tIns="90000" bIns="90000"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A8BB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A92806E-563E-4AD6-81EC-A2FA750EEC67}"/>
              </a:ext>
            </a:extLst>
          </p:cNvPr>
          <p:cNvSpPr/>
          <p:nvPr/>
        </p:nvSpPr>
        <p:spPr>
          <a:xfrm>
            <a:off x="2283433" y="971748"/>
            <a:ext cx="600017" cy="53255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tIns="90000" bIns="90000"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A8BB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911210F-D25E-4FD3-AE98-974992861C92}"/>
              </a:ext>
            </a:extLst>
          </p:cNvPr>
          <p:cNvSpPr/>
          <p:nvPr/>
        </p:nvSpPr>
        <p:spPr>
          <a:xfrm>
            <a:off x="4332274" y="858928"/>
            <a:ext cx="4571699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控制面对外呈现服务化接口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  <a:p>
            <a:pPr marL="285750" marR="0" lvl="0" indent="-2857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5GC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控制面内的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NF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应提供服务化接口，对外呈现其它授权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NF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可以使用的服务</a:t>
            </a:r>
          </a:p>
          <a:p>
            <a:pPr marL="285750" marR="0" lvl="0" indent="-2857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  <a:p>
            <a:pPr marL="285750" marR="0" lvl="0" indent="-2857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服务化架构的动机是进一步增强网络架构的灵活性和可重用性，以便任何授权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NF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可以使用任何其它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NF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提供的服务。</a:t>
            </a:r>
          </a:p>
          <a:p>
            <a:pPr marL="285750" marR="0" lvl="0" indent="-2857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  <a:p>
            <a:pPr marL="285750" marR="0" lvl="0" indent="-2857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在控制面外围接口仍保留点对点接口：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N1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N2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N4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N9</a:t>
            </a:r>
          </a:p>
          <a:p>
            <a:pPr marL="285750" marR="0" lvl="0" indent="-2857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  <a:p>
            <a:pPr marL="285750" marR="0" lvl="0" indent="-2857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服务发现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  <a:p>
            <a:pPr marL="461963" marR="0" lvl="0" indent="-115888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NF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向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NRF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注册及去注册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  <a:p>
            <a:pPr marL="461963" marR="0" lvl="0" indent="-115888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通过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NRF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查询发现可用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NF</a:t>
            </a:r>
          </a:p>
          <a:p>
            <a:pPr marL="461963" marR="0" lvl="0" indent="-115888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  <a:p>
            <a:pPr marL="285750" marR="0" lvl="0" indent="-2857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服务调用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  <a:p>
            <a:pPr marL="461963" marR="0" lvl="0" indent="-115888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请求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/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响应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  <a:p>
            <a:pPr marL="461963" marR="0" lvl="0" indent="-115888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订阅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/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通知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556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623484-A0E0-40EF-8254-189C0AB6F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00" y="200121"/>
            <a:ext cx="8308800" cy="309600"/>
          </a:xfrm>
        </p:spPr>
        <p:txBody>
          <a:bodyPr vert="horz" lIns="0" tIns="0" rIns="0" bIns="0" rtlCol="0" anchor="t" anchorCtr="0">
            <a:noAutofit/>
          </a:bodyPr>
          <a:lstStyle/>
          <a:p>
            <a:pPr defTabSz="914400"/>
            <a:r>
              <a:rPr lang="zh-CN" altLang="en-US" sz="2000" b="1" dirty="0">
                <a:solidFill>
                  <a:srgbClr val="1241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 考虑 </a:t>
            </a:r>
            <a:r>
              <a:rPr lang="en-US" altLang="zh-CN" sz="2000" b="1" dirty="0">
                <a:solidFill>
                  <a:srgbClr val="1241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2000" b="1" dirty="0">
                <a:solidFill>
                  <a:srgbClr val="1241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核心网部署关键问题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A4644EF-0A75-490A-B997-6D2EC70E33AA}"/>
              </a:ext>
            </a:extLst>
          </p:cNvPr>
          <p:cNvGrpSpPr/>
          <p:nvPr/>
        </p:nvGrpSpPr>
        <p:grpSpPr>
          <a:xfrm>
            <a:off x="417600" y="2251258"/>
            <a:ext cx="3938577" cy="1517326"/>
            <a:chOff x="1091345" y="1506908"/>
            <a:chExt cx="2905385" cy="1517326"/>
          </a:xfrm>
        </p:grpSpPr>
        <p:sp>
          <p:nvSpPr>
            <p:cNvPr id="43" name="矩形 91">
              <a:extLst>
                <a:ext uri="{FF2B5EF4-FFF2-40B4-BE49-F238E27FC236}">
                  <a16:creationId xmlns:a16="http://schemas.microsoft.com/office/drawing/2014/main" id="{CA503642-04B3-4D4B-AA23-194698EAC1E1}"/>
                </a:ext>
              </a:extLst>
            </p:cNvPr>
            <p:cNvSpPr/>
            <p:nvPr/>
          </p:nvSpPr>
          <p:spPr>
            <a:xfrm>
              <a:off x="1095507" y="1506908"/>
              <a:ext cx="2901223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360000">
              <a:spAutoFit/>
            </a:bodyPr>
            <a:lstStyle/>
            <a:p>
              <a:pPr marL="228600" marR="0" lvl="0" indent="-22860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 typeface="+mj-ea"/>
                <a:buAutoNum type="circleNumDbPlain" startAt="3"/>
                <a:tabLst/>
                <a:defRPr/>
              </a:pPr>
              <a:r>
                <a:rPr kumimoji="1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5G</a:t>
              </a:r>
              <a:r>
                <a:rPr kumimoji="1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语音方案 </a:t>
              </a:r>
              <a:r>
                <a:rPr kumimoji="1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(OPEN)</a:t>
              </a:r>
              <a:endPara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37A1E4-9BE2-457F-9763-7DDF56E939B5}"/>
                </a:ext>
              </a:extLst>
            </p:cNvPr>
            <p:cNvSpPr txBox="1"/>
            <p:nvPr/>
          </p:nvSpPr>
          <p:spPr>
            <a:xfrm>
              <a:off x="1091345" y="1783907"/>
              <a:ext cx="2905385" cy="12403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268288" marR="0" lvl="0" indent="-2682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altLang="zh-CN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VoLTE</a:t>
              </a:r>
              <a:endParaRPr kumimoji="0" lang="pt-BR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  <a:p>
              <a:pPr marL="268288" marR="0" lvl="0" indent="-2682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altLang="zh-CN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VoNR</a:t>
              </a:r>
              <a:endParaRPr kumimoji="0" lang="pt-BR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  <a:p>
              <a:pPr marL="268288" marR="0" lvl="0" indent="-2682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EPS </a:t>
              </a:r>
              <a:r>
                <a:rPr kumimoji="0" lang="pt-BR" altLang="zh-CN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fallback</a:t>
              </a:r>
              <a:endParaRPr kumimoji="0" lang="pt-BR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  <a:p>
              <a:pPr marL="268288" marR="0" lvl="0" indent="-2682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双待（</a:t>
              </a:r>
              <a:r>
                <a:rPr kumimoji="0" lang="pt-BR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Dual-</a:t>
              </a:r>
              <a:r>
                <a:rPr kumimoji="0" lang="pt-BR" altLang="zh-CN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standby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）终端</a:t>
              </a:r>
              <a:r>
                <a:rPr kumimoji="0" lang="pt-BR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?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5DC202-A605-45A9-B7BA-E8FB226607C5}"/>
              </a:ext>
            </a:extLst>
          </p:cNvPr>
          <p:cNvGrpSpPr/>
          <p:nvPr/>
        </p:nvGrpSpPr>
        <p:grpSpPr>
          <a:xfrm>
            <a:off x="417600" y="3345972"/>
            <a:ext cx="3938578" cy="738664"/>
            <a:chOff x="1091345" y="1506908"/>
            <a:chExt cx="2905385" cy="738664"/>
          </a:xfrm>
        </p:grpSpPr>
        <p:sp>
          <p:nvSpPr>
            <p:cNvPr id="46" name="矩形 91">
              <a:extLst>
                <a:ext uri="{FF2B5EF4-FFF2-40B4-BE49-F238E27FC236}">
                  <a16:creationId xmlns:a16="http://schemas.microsoft.com/office/drawing/2014/main" id="{CE88D0C6-616E-45F6-BF4A-2DC91E2E6DB6}"/>
                </a:ext>
              </a:extLst>
            </p:cNvPr>
            <p:cNvSpPr/>
            <p:nvPr/>
          </p:nvSpPr>
          <p:spPr>
            <a:xfrm>
              <a:off x="1095507" y="1506908"/>
              <a:ext cx="2901223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360000">
              <a:spAutoFit/>
            </a:bodyPr>
            <a:lstStyle/>
            <a:p>
              <a:pPr marL="228600" marR="0" lvl="0" indent="-22860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 typeface="+mj-ea"/>
                <a:buAutoNum type="circleNumDbPlain" startAt="4"/>
                <a:tabLst/>
                <a:defRPr/>
              </a:pPr>
              <a:r>
                <a:rPr kumimoji="1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5G</a:t>
              </a:r>
              <a:r>
                <a:rPr kumimoji="1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短消息方案 </a:t>
              </a:r>
              <a:r>
                <a:rPr kumimoji="1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(OPEN)</a:t>
              </a:r>
              <a:endPara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C089B09-9480-4436-8381-51F8B166394F}"/>
                </a:ext>
              </a:extLst>
            </p:cNvPr>
            <p:cNvSpPr txBox="1"/>
            <p:nvPr/>
          </p:nvSpPr>
          <p:spPr>
            <a:xfrm>
              <a:off x="1091345" y="1783907"/>
              <a:ext cx="29053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68288" marR="0" lvl="0" indent="-2682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基于</a:t>
              </a:r>
              <a:r>
                <a:rPr kumimoji="0" lang="pt-BR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IP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的短消息作为主流方案</a:t>
              </a:r>
              <a:endParaRPr kumimoji="0" lang="pt-BR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  <a:p>
              <a:pPr marL="268288" marR="0" lvl="0" indent="-2682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基于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NAS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的短消息应用场景？（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UE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可以保留在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LTE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）</a:t>
              </a:r>
              <a:endParaRPr kumimoji="0" lang="pt-BR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EDCEC7A-D0A4-47D7-8FDB-88D1752E98FA}"/>
              </a:ext>
            </a:extLst>
          </p:cNvPr>
          <p:cNvGrpSpPr/>
          <p:nvPr/>
        </p:nvGrpSpPr>
        <p:grpSpPr>
          <a:xfrm>
            <a:off x="418120" y="698500"/>
            <a:ext cx="3938577" cy="640456"/>
            <a:chOff x="1091345" y="1506908"/>
            <a:chExt cx="2905385" cy="640456"/>
          </a:xfrm>
        </p:grpSpPr>
        <p:sp>
          <p:nvSpPr>
            <p:cNvPr id="49" name="矩形 91">
              <a:extLst>
                <a:ext uri="{FF2B5EF4-FFF2-40B4-BE49-F238E27FC236}">
                  <a16:creationId xmlns:a16="http://schemas.microsoft.com/office/drawing/2014/main" id="{FA1B69AB-939B-48A6-B977-005367E3C896}"/>
                </a:ext>
              </a:extLst>
            </p:cNvPr>
            <p:cNvSpPr/>
            <p:nvPr/>
          </p:nvSpPr>
          <p:spPr>
            <a:xfrm>
              <a:off x="1095507" y="1506908"/>
              <a:ext cx="2901223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360000">
              <a:spAutoFit/>
            </a:bodyPr>
            <a:lstStyle/>
            <a:p>
              <a:pPr marL="228600" marR="0" lvl="0" indent="-22860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 typeface="+mj-ea"/>
                <a:buAutoNum type="circleNumDbPlain"/>
                <a:tabLst/>
                <a:defRPr/>
              </a:pPr>
              <a:r>
                <a:rPr kumimoji="1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组网架构</a:t>
              </a:r>
              <a:r>
                <a:rPr kumimoji="1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NSA vs SA (OPEN)</a:t>
              </a:r>
              <a:endPara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8C95D5C-815B-4EC1-8C08-2F6C1FA8345B}"/>
                </a:ext>
              </a:extLst>
            </p:cNvPr>
            <p:cNvSpPr txBox="1"/>
            <p:nvPr/>
          </p:nvSpPr>
          <p:spPr>
            <a:xfrm>
              <a:off x="1091345" y="1783907"/>
              <a:ext cx="2905385" cy="3634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268288" marR="0" lvl="0" indent="-2682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5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G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部署时间，相应基本服务和架构的确定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  <a:p>
              <a:pPr marL="268288" marR="0" lvl="0" indent="-2682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产业成熟度（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SA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芯片、终端以及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5GC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产品）</a:t>
              </a:r>
              <a:endParaRPr kumimoji="0" lang="pt-BR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01A83B2-A7F4-4FD8-92BC-005C82885D64}"/>
              </a:ext>
            </a:extLst>
          </p:cNvPr>
          <p:cNvGrpSpPr/>
          <p:nvPr/>
        </p:nvGrpSpPr>
        <p:grpSpPr>
          <a:xfrm>
            <a:off x="417599" y="1392386"/>
            <a:ext cx="3938577" cy="834808"/>
            <a:chOff x="1091345" y="1506908"/>
            <a:chExt cx="2905385" cy="834808"/>
          </a:xfrm>
        </p:grpSpPr>
        <p:sp>
          <p:nvSpPr>
            <p:cNvPr id="52" name="矩形 91">
              <a:extLst>
                <a:ext uri="{FF2B5EF4-FFF2-40B4-BE49-F238E27FC236}">
                  <a16:creationId xmlns:a16="http://schemas.microsoft.com/office/drawing/2014/main" id="{115C4CB9-8155-457F-ABA6-92A225ACBF89}"/>
                </a:ext>
              </a:extLst>
            </p:cNvPr>
            <p:cNvSpPr/>
            <p:nvPr/>
          </p:nvSpPr>
          <p:spPr>
            <a:xfrm>
              <a:off x="1095507" y="1506908"/>
              <a:ext cx="2901223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360000">
              <a:spAutoFit/>
            </a:bodyPr>
            <a:lstStyle/>
            <a:p>
              <a:pPr marL="228600" marR="0" lvl="0" indent="-22860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 typeface="+mj-ea"/>
                <a:buAutoNum type="circleNumDbPlain" startAt="2"/>
                <a:tabLst/>
                <a:defRPr/>
              </a:pPr>
              <a:r>
                <a:rPr kumimoji="1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4G/5G</a:t>
              </a:r>
              <a:r>
                <a:rPr kumimoji="1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互操作 （</a:t>
              </a:r>
              <a:r>
                <a:rPr kumimoji="1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OPEN</a:t>
              </a:r>
              <a:r>
                <a:rPr kumimoji="1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）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CDCE347-15BA-4557-AEBC-6888B18340FE}"/>
                </a:ext>
              </a:extLst>
            </p:cNvPr>
            <p:cNvSpPr txBox="1"/>
            <p:nvPr/>
          </p:nvSpPr>
          <p:spPr>
            <a:xfrm>
              <a:off x="1091345" y="1759843"/>
              <a:ext cx="2905385" cy="5818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268288" marR="0" lvl="0" indent="-2682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融合网元的部署策略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  <a:p>
              <a:pPr marL="268288" marR="0" lvl="0" indent="-2682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双注册终端的应用场景</a:t>
              </a:r>
              <a:r>
                <a:rPr kumimoji="0" lang="pt-BR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?</a:t>
              </a:r>
            </a:p>
            <a:p>
              <a:pPr marL="268288" marR="0" lvl="0" indent="-2682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“三不”原则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 -&gt; 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数据库网元的搬迁</a:t>
              </a:r>
              <a:endParaRPr kumimoji="0" lang="pt-BR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CA91746-CEFC-425E-83D1-210872B63F29}"/>
              </a:ext>
            </a:extLst>
          </p:cNvPr>
          <p:cNvGrpSpPr/>
          <p:nvPr/>
        </p:nvGrpSpPr>
        <p:grpSpPr>
          <a:xfrm>
            <a:off x="4634314" y="1434014"/>
            <a:ext cx="3938577" cy="640456"/>
            <a:chOff x="1091345" y="1506908"/>
            <a:chExt cx="2905385" cy="640456"/>
          </a:xfrm>
        </p:grpSpPr>
        <p:sp>
          <p:nvSpPr>
            <p:cNvPr id="55" name="矩形 91">
              <a:extLst>
                <a:ext uri="{FF2B5EF4-FFF2-40B4-BE49-F238E27FC236}">
                  <a16:creationId xmlns:a16="http://schemas.microsoft.com/office/drawing/2014/main" id="{70B24E58-B355-4792-AA21-9D32ACC98570}"/>
                </a:ext>
              </a:extLst>
            </p:cNvPr>
            <p:cNvSpPr/>
            <p:nvPr/>
          </p:nvSpPr>
          <p:spPr>
            <a:xfrm>
              <a:off x="1095507" y="1506908"/>
              <a:ext cx="2901223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360000">
              <a:spAutoFit/>
            </a:bodyPr>
            <a:lstStyle/>
            <a:p>
              <a:pPr marL="228600" marR="0" lvl="0" indent="-22860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 typeface="+mj-ea"/>
                <a:buAutoNum type="circleNumDbPlain" startAt="7"/>
                <a:tabLst/>
                <a:defRPr/>
              </a:pPr>
              <a:r>
                <a:rPr kumimoji="1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MEC</a:t>
              </a:r>
              <a:r>
                <a:rPr kumimoji="1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使能技术 </a:t>
              </a:r>
              <a:r>
                <a:rPr kumimoji="1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(OPEN)</a:t>
              </a:r>
              <a:endPara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433A32C-813B-49AB-8649-3910EE2EFA76}"/>
                </a:ext>
              </a:extLst>
            </p:cNvPr>
            <p:cNvSpPr txBox="1"/>
            <p:nvPr/>
          </p:nvSpPr>
          <p:spPr>
            <a:xfrm>
              <a:off x="1091345" y="1783907"/>
              <a:ext cx="2905385" cy="3634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268288" marR="0" lvl="0" indent="-2682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本地分流技术（</a:t>
              </a:r>
              <a:r>
                <a:rPr kumimoji="0" lang="pt-BR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UL CL, IPv6 </a:t>
              </a:r>
              <a:r>
                <a:rPr kumimoji="0" lang="pt-BR" altLang="zh-CN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multihoming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）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  <a:p>
              <a:pPr marL="268288" marR="0" lvl="0" indent="-2682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应用及部署场景</a:t>
              </a:r>
              <a:endParaRPr kumimoji="0" lang="pt-BR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22909CE-C793-4FB3-82FA-665DD95CC3DB}"/>
              </a:ext>
            </a:extLst>
          </p:cNvPr>
          <p:cNvGrpSpPr/>
          <p:nvPr/>
        </p:nvGrpSpPr>
        <p:grpSpPr>
          <a:xfrm>
            <a:off x="4634313" y="2162480"/>
            <a:ext cx="3938577" cy="640456"/>
            <a:chOff x="1091345" y="1506908"/>
            <a:chExt cx="2905385" cy="640456"/>
          </a:xfrm>
        </p:grpSpPr>
        <p:sp>
          <p:nvSpPr>
            <p:cNvPr id="58" name="矩形 91">
              <a:extLst>
                <a:ext uri="{FF2B5EF4-FFF2-40B4-BE49-F238E27FC236}">
                  <a16:creationId xmlns:a16="http://schemas.microsoft.com/office/drawing/2014/main" id="{346AFFBD-B55D-4EB8-B428-0DB37A12346D}"/>
                </a:ext>
              </a:extLst>
            </p:cNvPr>
            <p:cNvSpPr/>
            <p:nvPr/>
          </p:nvSpPr>
          <p:spPr>
            <a:xfrm>
              <a:off x="1095507" y="1506908"/>
              <a:ext cx="2901223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360000">
              <a:spAutoFit/>
            </a:bodyPr>
            <a:lstStyle/>
            <a:p>
              <a:pPr marL="228600" marR="0" lvl="0" indent="-22860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 typeface="+mj-ea"/>
                <a:buAutoNum type="circleNumDbPlain" startAt="8"/>
                <a:tabLst/>
                <a:defRPr/>
              </a:pPr>
              <a:r>
                <a:rPr kumimoji="1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网络切片 </a:t>
              </a:r>
              <a:r>
                <a:rPr kumimoji="1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(OPEN)</a:t>
              </a:r>
              <a:endPara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F1351E-5896-409A-A82F-074F57CB2EAC}"/>
                </a:ext>
              </a:extLst>
            </p:cNvPr>
            <p:cNvSpPr txBox="1"/>
            <p:nvPr/>
          </p:nvSpPr>
          <p:spPr>
            <a:xfrm>
              <a:off x="1091345" y="1783907"/>
              <a:ext cx="2905385" cy="3634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268288" marR="0" lvl="0" indent="-2682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网络切片的规划策略，与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4G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的互操作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  <a:p>
              <a:pPr marL="268288" marR="0" lvl="0" indent="-2682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网络切片的管理与编排（手工、半自动、全自动）</a:t>
              </a:r>
              <a:endParaRPr kumimoji="0" lang="pt-BR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61" name="矩形 91">
            <a:extLst>
              <a:ext uri="{FF2B5EF4-FFF2-40B4-BE49-F238E27FC236}">
                <a16:creationId xmlns:a16="http://schemas.microsoft.com/office/drawing/2014/main" id="{2D8CD13B-38DA-4415-8CAC-A138B7E7A7FC}"/>
              </a:ext>
            </a:extLst>
          </p:cNvPr>
          <p:cNvSpPr/>
          <p:nvPr/>
        </p:nvSpPr>
        <p:spPr>
          <a:xfrm>
            <a:off x="4639954" y="4157700"/>
            <a:ext cx="3932935" cy="27699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非</a:t>
            </a:r>
            <a:r>
              <a: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3GPP</a:t>
            </a: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接入</a:t>
            </a:r>
            <a:r>
              <a: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–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初期可以延续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4G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WLAN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接入方案</a:t>
            </a:r>
            <a:endParaRPr kumimoji="1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矩形 91">
            <a:extLst>
              <a:ext uri="{FF2B5EF4-FFF2-40B4-BE49-F238E27FC236}">
                <a16:creationId xmlns:a16="http://schemas.microsoft.com/office/drawing/2014/main" id="{4CDE0468-935E-47BC-A74C-5CA40E7DA974}"/>
              </a:ext>
            </a:extLst>
          </p:cNvPr>
          <p:cNvSpPr/>
          <p:nvPr/>
        </p:nvSpPr>
        <p:spPr>
          <a:xfrm>
            <a:off x="4640973" y="3792466"/>
            <a:ext cx="3932935" cy="27699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国际漫游 </a:t>
            </a:r>
            <a:r>
              <a: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–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初期可以依靠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4G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实现国际漫游</a:t>
            </a:r>
            <a:endParaRPr kumimoji="1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0288E0B-D32E-4936-B6D0-FBB39234F931}"/>
              </a:ext>
            </a:extLst>
          </p:cNvPr>
          <p:cNvGrpSpPr/>
          <p:nvPr/>
        </p:nvGrpSpPr>
        <p:grpSpPr>
          <a:xfrm>
            <a:off x="4640974" y="707100"/>
            <a:ext cx="3938577" cy="640456"/>
            <a:chOff x="1091345" y="1506908"/>
            <a:chExt cx="2905385" cy="640456"/>
          </a:xfrm>
        </p:grpSpPr>
        <p:sp>
          <p:nvSpPr>
            <p:cNvPr id="67" name="矩形 91">
              <a:extLst>
                <a:ext uri="{FF2B5EF4-FFF2-40B4-BE49-F238E27FC236}">
                  <a16:creationId xmlns:a16="http://schemas.microsoft.com/office/drawing/2014/main" id="{F9757DC4-504E-475B-BD79-457FA01462DC}"/>
                </a:ext>
              </a:extLst>
            </p:cNvPr>
            <p:cNvSpPr/>
            <p:nvPr/>
          </p:nvSpPr>
          <p:spPr>
            <a:xfrm>
              <a:off x="1095507" y="1506908"/>
              <a:ext cx="2901223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360000">
              <a:spAutoFit/>
            </a:bodyPr>
            <a:lstStyle/>
            <a:p>
              <a:pPr marL="228600" marR="0" lvl="0" indent="-22860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 typeface="+mj-ea"/>
                <a:buAutoNum type="circleNumDbPlain" startAt="6"/>
                <a:tabLst/>
                <a:defRPr/>
              </a:pPr>
              <a:r>
                <a:rPr kumimoji="1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网络能力开放</a:t>
              </a:r>
              <a:r>
                <a:rPr kumimoji="1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 (OPEN)</a:t>
              </a:r>
              <a:endPara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418F6AA-AAC4-4652-83CF-FD947DA0E0BF}"/>
                </a:ext>
              </a:extLst>
            </p:cNvPr>
            <p:cNvSpPr txBox="1"/>
            <p:nvPr/>
          </p:nvSpPr>
          <p:spPr>
            <a:xfrm>
              <a:off x="1091345" y="1783907"/>
              <a:ext cx="2905385" cy="3634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268288" marR="0" lvl="0" indent="-2682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4G/5G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协同部署（</a:t>
              </a:r>
              <a:r>
                <a:rPr kumimoji="0" lang="pt-BR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PCC&amp;NB-</a:t>
              </a:r>
              <a:r>
                <a:rPr kumimoji="0" lang="pt-BR" altLang="zh-CN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IoT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）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  <a:p>
              <a:pPr marL="268288" marR="0" lvl="0" indent="-2682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需要进一步研究应用场景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DF7C32D-1F66-46E0-9788-3E61E61CB522}"/>
              </a:ext>
            </a:extLst>
          </p:cNvPr>
          <p:cNvGrpSpPr/>
          <p:nvPr/>
        </p:nvGrpSpPr>
        <p:grpSpPr>
          <a:xfrm>
            <a:off x="4651987" y="2938018"/>
            <a:ext cx="3944967" cy="640456"/>
            <a:chOff x="1095507" y="1506908"/>
            <a:chExt cx="2910099" cy="640456"/>
          </a:xfrm>
        </p:grpSpPr>
        <p:sp>
          <p:nvSpPr>
            <p:cNvPr id="73" name="矩形 91">
              <a:extLst>
                <a:ext uri="{FF2B5EF4-FFF2-40B4-BE49-F238E27FC236}">
                  <a16:creationId xmlns:a16="http://schemas.microsoft.com/office/drawing/2014/main" id="{0DAB32F7-4007-4E93-9054-7CB3B1C0C50B}"/>
                </a:ext>
              </a:extLst>
            </p:cNvPr>
            <p:cNvSpPr/>
            <p:nvPr/>
          </p:nvSpPr>
          <p:spPr>
            <a:xfrm>
              <a:off x="1095507" y="1506908"/>
              <a:ext cx="2901223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360000">
              <a:spAutoFit/>
            </a:bodyPr>
            <a:lstStyle/>
            <a:p>
              <a:pPr marL="228600" marR="0" lvl="0" indent="-22860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 typeface="+mj-ea"/>
                <a:buAutoNum type="circleNumDbPlain" startAt="9"/>
                <a:tabLst/>
                <a:defRPr/>
              </a:pPr>
              <a:r>
                <a:rPr kumimoji="1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4G/5G</a:t>
              </a:r>
              <a:r>
                <a:rPr kumimoji="1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信令网 </a:t>
              </a:r>
              <a:r>
                <a:rPr kumimoji="1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(OPEN) </a:t>
              </a:r>
              <a:endPara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8CBAFBE-3323-4591-8737-266E319CD45A}"/>
                </a:ext>
              </a:extLst>
            </p:cNvPr>
            <p:cNvSpPr txBox="1"/>
            <p:nvPr/>
          </p:nvSpPr>
          <p:spPr>
            <a:xfrm>
              <a:off x="1100221" y="1783907"/>
              <a:ext cx="2905385" cy="3634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268288" marR="0" lvl="0" indent="-2682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HTTP Proxy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部署的必要性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  <a:p>
              <a:pPr marL="268288" marR="0" lvl="0" indent="-2682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DRA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的改造</a:t>
              </a:r>
              <a:endParaRPr kumimoji="0" lang="pt-BR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23ECFF-ED63-4298-8365-E31BDF6209A9}"/>
              </a:ext>
            </a:extLst>
          </p:cNvPr>
          <p:cNvGrpSpPr/>
          <p:nvPr/>
        </p:nvGrpSpPr>
        <p:grpSpPr>
          <a:xfrm>
            <a:off x="417600" y="4120824"/>
            <a:ext cx="3938578" cy="553998"/>
            <a:chOff x="1091345" y="1506908"/>
            <a:chExt cx="2905385" cy="553998"/>
          </a:xfrm>
        </p:grpSpPr>
        <p:sp>
          <p:nvSpPr>
            <p:cNvPr id="34" name="矩形 91">
              <a:extLst>
                <a:ext uri="{FF2B5EF4-FFF2-40B4-BE49-F238E27FC236}">
                  <a16:creationId xmlns:a16="http://schemas.microsoft.com/office/drawing/2014/main" id="{491EB0DD-247A-4607-BFD0-D2F8139EB18F}"/>
                </a:ext>
              </a:extLst>
            </p:cNvPr>
            <p:cNvSpPr/>
            <p:nvPr/>
          </p:nvSpPr>
          <p:spPr>
            <a:xfrm>
              <a:off x="1095507" y="1506908"/>
              <a:ext cx="2901223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360000">
              <a:spAutoFit/>
            </a:bodyPr>
            <a:lstStyle/>
            <a:p>
              <a:pPr marL="228600" marR="0" lvl="0" indent="-22860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 typeface="+mj-ea"/>
                <a:buAutoNum type="circleNumDbPlain" startAt="5"/>
                <a:tabLst/>
                <a:defRPr/>
              </a:pPr>
              <a:r>
                <a:rPr kumimoji="1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5G</a:t>
              </a:r>
              <a:r>
                <a:rPr kumimoji="1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策略控制 </a:t>
              </a:r>
              <a:r>
                <a:rPr kumimoji="1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(OPEN)</a:t>
              </a:r>
              <a:endPara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ED9F1D2-BECD-4278-BEE9-5CD1800E7C08}"/>
                </a:ext>
              </a:extLst>
            </p:cNvPr>
            <p:cNvSpPr txBox="1"/>
            <p:nvPr/>
          </p:nvSpPr>
          <p:spPr>
            <a:xfrm>
              <a:off x="1091345" y="1783907"/>
              <a:ext cx="29053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68288" marR="0" lvl="0" indent="-268288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终端与接入策略的选择与验证</a:t>
              </a:r>
              <a:endParaRPr kumimoji="0" lang="pt-BR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6" name="矩形 91">
            <a:extLst>
              <a:ext uri="{FF2B5EF4-FFF2-40B4-BE49-F238E27FC236}">
                <a16:creationId xmlns:a16="http://schemas.microsoft.com/office/drawing/2014/main" id="{F3325C0E-CA68-41AB-9EE8-C75148CD3D97}"/>
              </a:ext>
            </a:extLst>
          </p:cNvPr>
          <p:cNvSpPr/>
          <p:nvPr/>
        </p:nvSpPr>
        <p:spPr>
          <a:xfrm>
            <a:off x="4634313" y="4529595"/>
            <a:ext cx="3932935" cy="27699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5GC</a:t>
            </a: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设备形态</a:t>
            </a:r>
            <a:r>
              <a: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– </a:t>
            </a: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全</a:t>
            </a:r>
            <a:r>
              <a:rPr kumimoji="1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网元宜采用虚拟化形态部署</a:t>
            </a:r>
            <a:endParaRPr kumimoji="1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009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7548F-E2EA-452D-BB02-DC44260F2D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5304" y="171584"/>
            <a:ext cx="8308800" cy="309600"/>
          </a:xfrm>
        </p:spPr>
        <p:txBody>
          <a:bodyPr vert="horz" lIns="0" tIns="0" rIns="0" bIns="0" rtlCol="0" anchor="t" anchorCtr="0">
            <a:noAutofit/>
          </a:bodyPr>
          <a:lstStyle/>
          <a:p>
            <a:pPr defTabSz="914400"/>
            <a:r>
              <a:rPr lang="zh-CN" altLang="en-US" b="1" dirty="0">
                <a:solidFill>
                  <a:srgbClr val="1241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接口采集基于</a:t>
            </a:r>
            <a:r>
              <a:rPr lang="en-US" altLang="zh-CN" b="1" dirty="0">
                <a:solidFill>
                  <a:srgbClr val="1241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5G </a:t>
            </a:r>
            <a:r>
              <a:rPr lang="zh-CN" altLang="en-US" b="1" dirty="0">
                <a:solidFill>
                  <a:srgbClr val="1241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网元部署顺序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B3F4E338-3115-4461-9D98-76B4BBE1E37B}"/>
              </a:ext>
            </a:extLst>
          </p:cNvPr>
          <p:cNvSpPr/>
          <p:nvPr/>
        </p:nvSpPr>
        <p:spPr>
          <a:xfrm>
            <a:off x="4988696" y="639514"/>
            <a:ext cx="40229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按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5GC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网元功能及网络功能要求定位，可以把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5GC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网元分为以下几类：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28594" marR="0" lvl="0" indent="-228594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基本网元（必选，深蓝色）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28594" marR="0" lvl="0" indent="-228594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增强网元（可选，绿色）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28594" marR="0" lvl="0" indent="-228594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待定网元（按需，紫色）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28594" marR="0" lvl="0" indent="-228594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不考虑网元（灰色）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同时，考虑到厂家实现和与相关度，可以将某些网元功能融合在合设网元中，例如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AUSF/UDM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73050" marR="0" lvl="1" indent="0" algn="l" defTabSz="9143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223C10-FC11-493C-9A04-74B64D9B5EDD}"/>
              </a:ext>
            </a:extLst>
          </p:cNvPr>
          <p:cNvGrpSpPr/>
          <p:nvPr/>
        </p:nvGrpSpPr>
        <p:grpSpPr>
          <a:xfrm>
            <a:off x="181824" y="947106"/>
            <a:ext cx="4647835" cy="2725384"/>
            <a:chOff x="417600" y="2099279"/>
            <a:chExt cx="4441388" cy="2556939"/>
          </a:xfrm>
        </p:grpSpPr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3A9E1273-FD49-41EE-8FC2-E706B1034426}"/>
                </a:ext>
              </a:extLst>
            </p:cNvPr>
            <p:cNvSpPr/>
            <p:nvPr/>
          </p:nvSpPr>
          <p:spPr bwMode="auto">
            <a:xfrm>
              <a:off x="1002734" y="4048415"/>
              <a:ext cx="426815" cy="199212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UE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6F055041-039D-42A0-9895-6002C4D6BFDD}"/>
                </a:ext>
              </a:extLst>
            </p:cNvPr>
            <p:cNvSpPr/>
            <p:nvPr/>
          </p:nvSpPr>
          <p:spPr bwMode="auto">
            <a:xfrm>
              <a:off x="1861782" y="4048415"/>
              <a:ext cx="426815" cy="199212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(R)AN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6676BB57-17D4-4161-A010-DEE93E86C99B}"/>
                </a:ext>
              </a:extLst>
            </p:cNvPr>
            <p:cNvSpPr/>
            <p:nvPr/>
          </p:nvSpPr>
          <p:spPr bwMode="auto">
            <a:xfrm>
              <a:off x="2612836" y="4048415"/>
              <a:ext cx="426815" cy="199212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UPF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E4872523-BED1-49B0-8A01-81194A1B7019}"/>
                </a:ext>
              </a:extLst>
            </p:cNvPr>
            <p:cNvSpPr/>
            <p:nvPr/>
          </p:nvSpPr>
          <p:spPr bwMode="auto">
            <a:xfrm>
              <a:off x="3616973" y="4048415"/>
              <a:ext cx="426815" cy="199212"/>
            </a:xfrm>
            <a:prstGeom prst="rect">
              <a:avLst/>
            </a:prstGeom>
            <a:noFill/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DN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EB7E84F6-A2EA-4BC1-A2C1-D300743F152E}"/>
                </a:ext>
              </a:extLst>
            </p:cNvPr>
            <p:cNvSpPr/>
            <p:nvPr/>
          </p:nvSpPr>
          <p:spPr bwMode="auto">
            <a:xfrm>
              <a:off x="1002734" y="2652804"/>
              <a:ext cx="426815" cy="199212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NSSF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AAF76937-6152-4B66-8C54-41047DA79B2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06184" y="3074891"/>
              <a:ext cx="3384612" cy="0"/>
            </a:xfrm>
            <a:prstGeom prst="line">
              <a:avLst/>
            </a:prstGeom>
            <a:noFill/>
            <a:ln w="127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A691CBE3-4C8A-4D7A-8838-0552746D4C51}"/>
                </a:ext>
              </a:extLst>
            </p:cNvPr>
            <p:cNvGrpSpPr/>
            <p:nvPr/>
          </p:nvGrpSpPr>
          <p:grpSpPr>
            <a:xfrm>
              <a:off x="1189465" y="2809276"/>
              <a:ext cx="53352" cy="265616"/>
              <a:chOff x="2340546" y="2214091"/>
              <a:chExt cx="72008" cy="288032"/>
            </a:xfrm>
          </p:grpSpPr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6FC5D5A2-27B4-4772-91CA-18E5098AED3D}"/>
                  </a:ext>
                </a:extLst>
              </p:cNvPr>
              <p:cNvSpPr/>
              <p:nvPr/>
            </p:nvSpPr>
            <p:spPr bwMode="auto">
              <a:xfrm>
                <a:off x="2340546" y="2214091"/>
                <a:ext cx="72008" cy="45719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176050" marR="0" lvl="0" indent="-176050" algn="ctr" defTabSz="1018232" rtl="0" eaLnBrk="1" fontAlgn="base" latinLnBrk="0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Pct val="80000"/>
                  <a:buFont typeface="Wingdings" pitchFamily="2" charset="2"/>
                  <a:buChar char="n"/>
                  <a:tabLst/>
                  <a:defRPr/>
                </a:pPr>
                <a:endParaRPr kumimoji="0" lang="zh-CN" altLang="en-US" sz="900" b="1" i="1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AE50075B-FC2E-45C9-B3A5-4101925681CE}"/>
                  </a:ext>
                </a:extLst>
              </p:cNvPr>
              <p:cNvCxnSpPr>
                <a:cxnSpLocks/>
                <a:stCxn id="509" idx="4"/>
              </p:cNvCxnSpPr>
              <p:nvPr/>
            </p:nvCxnSpPr>
            <p:spPr bwMode="auto">
              <a:xfrm>
                <a:off x="2376550" y="2259810"/>
                <a:ext cx="0" cy="242313"/>
              </a:xfrm>
              <a:prstGeom prst="lin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AB788985-363F-4E89-A7DF-70ECD0DA8B61}"/>
                </a:ext>
              </a:extLst>
            </p:cNvPr>
            <p:cNvSpPr/>
            <p:nvPr/>
          </p:nvSpPr>
          <p:spPr bwMode="auto">
            <a:xfrm>
              <a:off x="3547295" y="2646262"/>
              <a:ext cx="426815" cy="199212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PCF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9581BE2B-DBE8-44E6-9279-4E977B5D9E13}"/>
                </a:ext>
              </a:extLst>
            </p:cNvPr>
            <p:cNvSpPr/>
            <p:nvPr/>
          </p:nvSpPr>
          <p:spPr bwMode="auto">
            <a:xfrm>
              <a:off x="2985685" y="2646262"/>
              <a:ext cx="426815" cy="199212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UDM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E7870EB-551D-4150-8172-066E80043343}"/>
                </a:ext>
              </a:extLst>
            </p:cNvPr>
            <p:cNvSpPr/>
            <p:nvPr/>
          </p:nvSpPr>
          <p:spPr bwMode="auto">
            <a:xfrm>
              <a:off x="4159768" y="2646262"/>
              <a:ext cx="426815" cy="199212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IMS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DA868BA1-B91C-402B-851C-CE99FB4254EE}"/>
                </a:ext>
              </a:extLst>
            </p:cNvPr>
            <p:cNvGrpSpPr/>
            <p:nvPr/>
          </p:nvGrpSpPr>
          <p:grpSpPr>
            <a:xfrm>
              <a:off x="3172417" y="2802734"/>
              <a:ext cx="53352" cy="265616"/>
              <a:chOff x="2340546" y="2214091"/>
              <a:chExt cx="72008" cy="288032"/>
            </a:xfrm>
          </p:grpSpPr>
          <p:sp>
            <p:nvSpPr>
              <p:cNvPr id="507" name="Oval 506">
                <a:extLst>
                  <a:ext uri="{FF2B5EF4-FFF2-40B4-BE49-F238E27FC236}">
                    <a16:creationId xmlns:a16="http://schemas.microsoft.com/office/drawing/2014/main" id="{C62DF15E-EFCA-439C-8A7E-D6A4963428D5}"/>
                  </a:ext>
                </a:extLst>
              </p:cNvPr>
              <p:cNvSpPr/>
              <p:nvPr/>
            </p:nvSpPr>
            <p:spPr bwMode="auto">
              <a:xfrm>
                <a:off x="2340546" y="2214091"/>
                <a:ext cx="72008" cy="45719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176050" marR="0" lvl="0" indent="-176050" algn="ctr" defTabSz="1018232" rtl="0" eaLnBrk="1" fontAlgn="base" latinLnBrk="0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Pct val="80000"/>
                  <a:buFont typeface="Wingdings" pitchFamily="2" charset="2"/>
                  <a:buChar char="n"/>
                  <a:tabLst/>
                  <a:defRPr/>
                </a:pPr>
                <a:endParaRPr kumimoji="0" lang="zh-CN" altLang="en-US" sz="900" b="1" i="1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1A3A33AB-84F2-4ACC-B08D-9B913E704567}"/>
                  </a:ext>
                </a:extLst>
              </p:cNvPr>
              <p:cNvCxnSpPr>
                <a:cxnSpLocks/>
                <a:stCxn id="507" idx="4"/>
              </p:cNvCxnSpPr>
              <p:nvPr/>
            </p:nvCxnSpPr>
            <p:spPr bwMode="auto">
              <a:xfrm>
                <a:off x="2376550" y="2259810"/>
                <a:ext cx="0" cy="242313"/>
              </a:xfrm>
              <a:prstGeom prst="lin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685EC936-B61D-4A81-B405-D65BCB28CFA3}"/>
                </a:ext>
              </a:extLst>
            </p:cNvPr>
            <p:cNvGrpSpPr/>
            <p:nvPr/>
          </p:nvGrpSpPr>
          <p:grpSpPr>
            <a:xfrm>
              <a:off x="3734027" y="2802734"/>
              <a:ext cx="53352" cy="265616"/>
              <a:chOff x="2340546" y="2214091"/>
              <a:chExt cx="72008" cy="288032"/>
            </a:xfrm>
          </p:grpSpPr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1DDF9D72-0B78-4C3F-80A7-BA5085A9E613}"/>
                  </a:ext>
                </a:extLst>
              </p:cNvPr>
              <p:cNvSpPr/>
              <p:nvPr/>
            </p:nvSpPr>
            <p:spPr bwMode="auto">
              <a:xfrm>
                <a:off x="2340546" y="2214091"/>
                <a:ext cx="72008" cy="45719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176050" marR="0" lvl="0" indent="-176050" algn="ctr" defTabSz="1018232" rtl="0" eaLnBrk="1" fontAlgn="base" latinLnBrk="0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Pct val="80000"/>
                  <a:buFont typeface="Wingdings" pitchFamily="2" charset="2"/>
                  <a:buChar char="n"/>
                  <a:tabLst/>
                  <a:defRPr/>
                </a:pPr>
                <a:endParaRPr kumimoji="0" lang="zh-CN" altLang="en-US" sz="900" b="1" i="1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B8BCF6AF-4A77-472C-89DD-3E77DE358965}"/>
                  </a:ext>
                </a:extLst>
              </p:cNvPr>
              <p:cNvCxnSpPr>
                <a:cxnSpLocks/>
                <a:stCxn id="505" idx="4"/>
              </p:cNvCxnSpPr>
              <p:nvPr/>
            </p:nvCxnSpPr>
            <p:spPr bwMode="auto">
              <a:xfrm>
                <a:off x="2376550" y="2259810"/>
                <a:ext cx="0" cy="242313"/>
              </a:xfrm>
              <a:prstGeom prst="lin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C4D9A27A-8976-45D7-82F7-D6DB0BF9664A}"/>
                </a:ext>
              </a:extLst>
            </p:cNvPr>
            <p:cNvGrpSpPr/>
            <p:nvPr/>
          </p:nvGrpSpPr>
          <p:grpSpPr>
            <a:xfrm>
              <a:off x="2494360" y="2652064"/>
              <a:ext cx="524910" cy="422088"/>
              <a:chOff x="2762773" y="1782043"/>
              <a:chExt cx="708463" cy="457709"/>
            </a:xfrm>
          </p:grpSpPr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504AE747-186F-4BD3-9D39-E54E24DF1DE0}"/>
                  </a:ext>
                </a:extLst>
              </p:cNvPr>
              <p:cNvSpPr/>
              <p:nvPr/>
            </p:nvSpPr>
            <p:spPr bwMode="auto">
              <a:xfrm>
                <a:off x="2762773" y="1782043"/>
                <a:ext cx="576064" cy="216024"/>
              </a:xfrm>
              <a:prstGeom prst="rect">
                <a:avLst/>
              </a:prstGeom>
              <a:solidFill>
                <a:srgbClr val="00B050"/>
              </a:solidFill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018232" rtl="0" eaLnBrk="1" fontAlgn="base" latinLnBrk="0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NEF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grpSp>
            <p:nvGrpSpPr>
              <p:cNvPr id="501" name="Group 500">
                <a:extLst>
                  <a:ext uri="{FF2B5EF4-FFF2-40B4-BE49-F238E27FC236}">
                    <a16:creationId xmlns:a16="http://schemas.microsoft.com/office/drawing/2014/main" id="{0F5B65B9-DAEC-434C-A281-C757D4EAA183}"/>
                  </a:ext>
                </a:extLst>
              </p:cNvPr>
              <p:cNvGrpSpPr/>
              <p:nvPr/>
            </p:nvGrpSpPr>
            <p:grpSpPr>
              <a:xfrm>
                <a:off x="3014801" y="1951720"/>
                <a:ext cx="72008" cy="288032"/>
                <a:chOff x="2340546" y="2214091"/>
                <a:chExt cx="72008" cy="288032"/>
              </a:xfrm>
            </p:grpSpPr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E8C89E69-9621-4888-9351-925CA6D5DD65}"/>
                    </a:ext>
                  </a:extLst>
                </p:cNvPr>
                <p:cNvSpPr/>
                <p:nvPr/>
              </p:nvSpPr>
              <p:spPr bwMode="auto">
                <a:xfrm>
                  <a:off x="2340546" y="2214091"/>
                  <a:ext cx="72008" cy="45719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176050" marR="0" lvl="0" indent="-176050" algn="ctr" defTabSz="1018232" rtl="0" eaLnBrk="1" fontAlgn="base" latinLnBrk="0" hangingPunct="1">
                    <a:lnSpc>
                      <a:spcPct val="110000"/>
                    </a:lnSpc>
                    <a:spcBef>
                      <a:spcPct val="40000"/>
                    </a:spcBef>
                    <a:spcAft>
                      <a:spcPct val="0"/>
                    </a:spcAft>
                    <a:buClrTx/>
                    <a:buSzPct val="80000"/>
                    <a:buFont typeface="Wingdings" pitchFamily="2" charset="2"/>
                    <a:buChar char="n"/>
                    <a:tabLst/>
                    <a:defRPr/>
                  </a:pPr>
                  <a:endParaRPr kumimoji="0" lang="zh-CN" altLang="en-US" sz="900" b="1" i="1" u="none" strike="noStrike" kern="1200" cap="none" spc="0" normalizeH="0" baseline="0" noProof="0">
                    <a:ln>
                      <a:noFill/>
                    </a:ln>
                    <a:solidFill>
                      <a:srgbClr val="124191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911CF30A-9678-44A3-9054-87490A45ADCD}"/>
                    </a:ext>
                  </a:extLst>
                </p:cNvPr>
                <p:cNvCxnSpPr>
                  <a:cxnSpLocks/>
                  <a:stCxn id="503" idx="4"/>
                </p:cNvCxnSpPr>
                <p:nvPr/>
              </p:nvCxnSpPr>
              <p:spPr bwMode="auto">
                <a:xfrm>
                  <a:off x="2376550" y="2259810"/>
                  <a:ext cx="0" cy="24231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9924D105-1D6A-4FC9-A1F0-1A6523E98C22}"/>
                  </a:ext>
                </a:extLst>
              </p:cNvPr>
              <p:cNvSpPr/>
              <p:nvPr/>
            </p:nvSpPr>
            <p:spPr bwMode="auto">
              <a:xfrm>
                <a:off x="2967180" y="2040353"/>
                <a:ext cx="504056" cy="15711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018232" rtl="0" eaLnBrk="1" fontAlgn="base" latinLnBrk="0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24191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Nnef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9CFE16F5-72C2-459E-994B-1D6C193B4445}"/>
                </a:ext>
              </a:extLst>
            </p:cNvPr>
            <p:cNvSpPr/>
            <p:nvPr/>
          </p:nvSpPr>
          <p:spPr bwMode="auto">
            <a:xfrm>
              <a:off x="1162625" y="2899824"/>
              <a:ext cx="373462" cy="144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Nnssf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F0AE97B1-F8B5-439A-A749-D10C3EA0FC77}"/>
                </a:ext>
              </a:extLst>
            </p:cNvPr>
            <p:cNvSpPr/>
            <p:nvPr/>
          </p:nvSpPr>
          <p:spPr bwMode="auto">
            <a:xfrm>
              <a:off x="3149800" y="2875485"/>
              <a:ext cx="373462" cy="144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Nudm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24B51C7A-D581-42E8-9EA9-99D9680675F6}"/>
                </a:ext>
              </a:extLst>
            </p:cNvPr>
            <p:cNvGrpSpPr/>
            <p:nvPr/>
          </p:nvGrpSpPr>
          <p:grpSpPr>
            <a:xfrm>
              <a:off x="1517991" y="2652804"/>
              <a:ext cx="546021" cy="422088"/>
              <a:chOff x="3464630" y="1782043"/>
              <a:chExt cx="736955" cy="457709"/>
            </a:xfrm>
          </p:grpSpPr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557DCD48-DE81-4145-8869-A05F31EB076E}"/>
                  </a:ext>
                </a:extLst>
              </p:cNvPr>
              <p:cNvSpPr/>
              <p:nvPr/>
            </p:nvSpPr>
            <p:spPr bwMode="auto">
              <a:xfrm>
                <a:off x="3464630" y="1782043"/>
                <a:ext cx="576064" cy="216024"/>
              </a:xfrm>
              <a:prstGeom prst="rect">
                <a:avLst/>
              </a:prstGeom>
              <a:solidFill>
                <a:srgbClr val="002060"/>
              </a:solidFill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018232" rtl="0" eaLnBrk="1" fontAlgn="base" latinLnBrk="0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NRF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grpSp>
            <p:nvGrpSpPr>
              <p:cNvPr id="496" name="Group 495">
                <a:extLst>
                  <a:ext uri="{FF2B5EF4-FFF2-40B4-BE49-F238E27FC236}">
                    <a16:creationId xmlns:a16="http://schemas.microsoft.com/office/drawing/2014/main" id="{E8957F1C-6BB0-4E34-BDE0-4B9FEC09F9D1}"/>
                  </a:ext>
                </a:extLst>
              </p:cNvPr>
              <p:cNvGrpSpPr/>
              <p:nvPr/>
            </p:nvGrpSpPr>
            <p:grpSpPr>
              <a:xfrm>
                <a:off x="3716658" y="1951720"/>
                <a:ext cx="72008" cy="288032"/>
                <a:chOff x="2340546" y="2214091"/>
                <a:chExt cx="72008" cy="288032"/>
              </a:xfrm>
            </p:grpSpPr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59432239-9717-4881-955D-09B371BD3421}"/>
                    </a:ext>
                  </a:extLst>
                </p:cNvPr>
                <p:cNvSpPr/>
                <p:nvPr/>
              </p:nvSpPr>
              <p:spPr bwMode="auto">
                <a:xfrm>
                  <a:off x="2340546" y="2214091"/>
                  <a:ext cx="72008" cy="45719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176050" marR="0" lvl="0" indent="-176050" algn="ctr" defTabSz="1018232" rtl="0" eaLnBrk="1" fontAlgn="base" latinLnBrk="0" hangingPunct="1">
                    <a:lnSpc>
                      <a:spcPct val="110000"/>
                    </a:lnSpc>
                    <a:spcBef>
                      <a:spcPct val="40000"/>
                    </a:spcBef>
                    <a:spcAft>
                      <a:spcPct val="0"/>
                    </a:spcAft>
                    <a:buClrTx/>
                    <a:buSzPct val="80000"/>
                    <a:buFont typeface="Wingdings" pitchFamily="2" charset="2"/>
                    <a:buChar char="n"/>
                    <a:tabLst/>
                    <a:defRPr/>
                  </a:pPr>
                  <a:endParaRPr kumimoji="0" lang="zh-CN" altLang="en-US" sz="900" b="1" i="1" u="none" strike="noStrike" kern="1200" cap="none" spc="0" normalizeH="0" baseline="0" noProof="0">
                    <a:ln>
                      <a:noFill/>
                    </a:ln>
                    <a:solidFill>
                      <a:srgbClr val="124191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3F40AAE8-EA4E-45F9-A16E-6D65F4C9AC25}"/>
                    </a:ext>
                  </a:extLst>
                </p:cNvPr>
                <p:cNvCxnSpPr>
                  <a:cxnSpLocks/>
                  <a:stCxn id="498" idx="4"/>
                </p:cNvCxnSpPr>
                <p:nvPr/>
              </p:nvCxnSpPr>
              <p:spPr bwMode="auto">
                <a:xfrm>
                  <a:off x="2376550" y="2259810"/>
                  <a:ext cx="0" cy="24231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CB3E5AB2-5E8F-45FC-B542-918243F6FE34}"/>
                  </a:ext>
                </a:extLst>
              </p:cNvPr>
              <p:cNvSpPr/>
              <p:nvPr/>
            </p:nvSpPr>
            <p:spPr bwMode="auto">
              <a:xfrm>
                <a:off x="3697529" y="2040168"/>
                <a:ext cx="504056" cy="15711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018232" rtl="0" eaLnBrk="1" fontAlgn="base" latinLnBrk="0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24191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Nnrf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C7F6B3EA-7647-4D53-83B5-42CC7A986D17}"/>
                </a:ext>
              </a:extLst>
            </p:cNvPr>
            <p:cNvSpPr/>
            <p:nvPr/>
          </p:nvSpPr>
          <p:spPr bwMode="auto">
            <a:xfrm>
              <a:off x="3701586" y="2871162"/>
              <a:ext cx="373462" cy="144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Npcf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B931DFAF-E872-4FB3-A167-DCAF0CA80631}"/>
                </a:ext>
              </a:extLst>
            </p:cNvPr>
            <p:cNvGrpSpPr/>
            <p:nvPr/>
          </p:nvGrpSpPr>
          <p:grpSpPr>
            <a:xfrm>
              <a:off x="2630916" y="3073741"/>
              <a:ext cx="541656" cy="425768"/>
              <a:chOff x="2293117" y="1723131"/>
              <a:chExt cx="731063" cy="461700"/>
            </a:xfrm>
          </p:grpSpPr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E08943C9-2729-4B44-A1A6-ED3C329B90E1}"/>
                  </a:ext>
                </a:extLst>
              </p:cNvPr>
              <p:cNvSpPr/>
              <p:nvPr/>
            </p:nvSpPr>
            <p:spPr bwMode="auto">
              <a:xfrm>
                <a:off x="2293117" y="1968807"/>
                <a:ext cx="576064" cy="216024"/>
              </a:xfrm>
              <a:prstGeom prst="rect">
                <a:avLst/>
              </a:prstGeom>
              <a:solidFill>
                <a:srgbClr val="002060"/>
              </a:solidFill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018232" rtl="0" eaLnBrk="1" fontAlgn="base" latinLnBrk="0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SMF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grpSp>
            <p:nvGrpSpPr>
              <p:cNvPr id="490" name="Group 489">
                <a:extLst>
                  <a:ext uri="{FF2B5EF4-FFF2-40B4-BE49-F238E27FC236}">
                    <a16:creationId xmlns:a16="http://schemas.microsoft.com/office/drawing/2014/main" id="{53AF2CC1-F765-4ED1-8A16-385805A51BEA}"/>
                  </a:ext>
                </a:extLst>
              </p:cNvPr>
              <p:cNvGrpSpPr/>
              <p:nvPr/>
            </p:nvGrpSpPr>
            <p:grpSpPr>
              <a:xfrm>
                <a:off x="2520124" y="1723131"/>
                <a:ext cx="504056" cy="288032"/>
                <a:chOff x="2520124" y="1723131"/>
                <a:chExt cx="504056" cy="288032"/>
              </a:xfrm>
            </p:grpSpPr>
            <p:grpSp>
              <p:nvGrpSpPr>
                <p:cNvPr id="491" name="Group 490">
                  <a:extLst>
                    <a:ext uri="{FF2B5EF4-FFF2-40B4-BE49-F238E27FC236}">
                      <a16:creationId xmlns:a16="http://schemas.microsoft.com/office/drawing/2014/main" id="{38328BBA-37B1-46E2-9335-216BC39B6D56}"/>
                    </a:ext>
                  </a:extLst>
                </p:cNvPr>
                <p:cNvGrpSpPr/>
                <p:nvPr/>
              </p:nvGrpSpPr>
              <p:grpSpPr>
                <a:xfrm rot="10800000">
                  <a:off x="2535459" y="1723131"/>
                  <a:ext cx="72008" cy="288032"/>
                  <a:chOff x="2340546" y="2214091"/>
                  <a:chExt cx="72008" cy="288032"/>
                </a:xfrm>
              </p:grpSpPr>
              <p:sp>
                <p:nvSpPr>
                  <p:cNvPr id="493" name="Oval 492">
                    <a:extLst>
                      <a:ext uri="{FF2B5EF4-FFF2-40B4-BE49-F238E27FC236}">
                        <a16:creationId xmlns:a16="http://schemas.microsoft.com/office/drawing/2014/main" id="{4D3548BF-6043-4B68-B083-A2D112CE10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340546" y="2214091"/>
                    <a:ext cx="72008" cy="45719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00206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176050" marR="0" lvl="0" indent="-176050" algn="ctr" defTabSz="1018232" rtl="0" eaLnBrk="1" fontAlgn="base" latinLnBrk="0" hangingPunct="1">
                      <a:lnSpc>
                        <a:spcPct val="110000"/>
                      </a:lnSpc>
                      <a:spcBef>
                        <a:spcPct val="40000"/>
                      </a:spcBef>
                      <a:spcAft>
                        <a:spcPct val="0"/>
                      </a:spcAft>
                      <a:buClrTx/>
                      <a:buSzPct val="80000"/>
                      <a:buFont typeface="Wingdings" pitchFamily="2" charset="2"/>
                      <a:buChar char="n"/>
                      <a:tabLst/>
                      <a:defRPr/>
                    </a:pPr>
                    <a:endParaRPr kumimoji="0" lang="zh-CN" altLang="en-US" sz="9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124191"/>
                      </a:solidFill>
                      <a:effectLst/>
                      <a:uLnTx/>
                      <a:uFillTx/>
                      <a:latin typeface="等线" panose="02010600030101010101" pitchFamily="2" charset="-122"/>
                      <a:ea typeface="等线" panose="02010600030101010101" pitchFamily="2" charset="-122"/>
                    </a:endParaRPr>
                  </a:p>
                </p:txBody>
              </p:sp>
              <p:cxnSp>
                <p:nvCxnSpPr>
                  <p:cNvPr id="494" name="Straight Connector 493">
                    <a:extLst>
                      <a:ext uri="{FF2B5EF4-FFF2-40B4-BE49-F238E27FC236}">
                        <a16:creationId xmlns:a16="http://schemas.microsoft.com/office/drawing/2014/main" id="{17E7F8AB-F0DB-44CE-B2D3-D2CDC964CD67}"/>
                      </a:ext>
                    </a:extLst>
                  </p:cNvPr>
                  <p:cNvCxnSpPr>
                    <a:cxnSpLocks/>
                    <a:stCxn id="493" idx="4"/>
                  </p:cNvCxnSpPr>
                  <p:nvPr/>
                </p:nvCxnSpPr>
                <p:spPr bwMode="auto">
                  <a:xfrm>
                    <a:off x="2376550" y="2259810"/>
                    <a:ext cx="0" cy="242313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00206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id="{2270F193-1D2B-4BAC-BAE8-3982EFAF3016}"/>
                    </a:ext>
                  </a:extLst>
                </p:cNvPr>
                <p:cNvSpPr/>
                <p:nvPr/>
              </p:nvSpPr>
              <p:spPr bwMode="auto">
                <a:xfrm>
                  <a:off x="2520124" y="1793452"/>
                  <a:ext cx="504056" cy="15711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1018232" rtl="0" eaLnBrk="1" fontAlgn="base" latinLnBrk="0" hangingPunct="1">
                    <a:lnSpc>
                      <a:spcPct val="110000"/>
                    </a:lnSpc>
                    <a:spcBef>
                      <a:spcPct val="40000"/>
                    </a:spcBef>
                    <a:spcAft>
                      <a:spcPct val="0"/>
                    </a:spcAft>
                    <a:buClrTx/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altLang="zh-CN" sz="9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124191"/>
                      </a:solidFill>
                      <a:effectLst/>
                      <a:uLnTx/>
                      <a:uFillTx/>
                      <a:latin typeface="等线" panose="02010600030101010101" pitchFamily="2" charset="-122"/>
                      <a:ea typeface="等线" panose="02010600030101010101" pitchFamily="2" charset="-122"/>
                    </a:rPr>
                    <a:t>Nsmf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24191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93DE196C-1546-4B88-AAF4-B63389371654}"/>
                </a:ext>
              </a:extLst>
            </p:cNvPr>
            <p:cNvGrpSpPr/>
            <p:nvPr/>
          </p:nvGrpSpPr>
          <p:grpSpPr>
            <a:xfrm>
              <a:off x="2130549" y="3068484"/>
              <a:ext cx="532645" cy="432496"/>
              <a:chOff x="1116410" y="1715835"/>
              <a:chExt cx="718901" cy="468996"/>
            </a:xfrm>
          </p:grpSpPr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86F2173F-6D28-4CAE-8E39-E4AB2D121AD4}"/>
                  </a:ext>
                </a:extLst>
              </p:cNvPr>
              <p:cNvSpPr/>
              <p:nvPr/>
            </p:nvSpPr>
            <p:spPr bwMode="auto">
              <a:xfrm>
                <a:off x="1116410" y="1968807"/>
                <a:ext cx="576064" cy="216024"/>
              </a:xfrm>
              <a:prstGeom prst="rect">
                <a:avLst/>
              </a:prstGeom>
              <a:solidFill>
                <a:srgbClr val="002060"/>
              </a:solidFill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018232" rtl="0" eaLnBrk="1" fontAlgn="base" latinLnBrk="0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AMF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grpSp>
            <p:nvGrpSpPr>
              <p:cNvPr id="484" name="Group 483">
                <a:extLst>
                  <a:ext uri="{FF2B5EF4-FFF2-40B4-BE49-F238E27FC236}">
                    <a16:creationId xmlns:a16="http://schemas.microsoft.com/office/drawing/2014/main" id="{AA8C877C-2CED-487A-AD69-93062DBE8798}"/>
                  </a:ext>
                </a:extLst>
              </p:cNvPr>
              <p:cNvGrpSpPr/>
              <p:nvPr/>
            </p:nvGrpSpPr>
            <p:grpSpPr>
              <a:xfrm>
                <a:off x="1331255" y="1715835"/>
                <a:ext cx="504056" cy="288032"/>
                <a:chOff x="1331255" y="1715835"/>
                <a:chExt cx="504056" cy="288032"/>
              </a:xfrm>
            </p:grpSpPr>
            <p:grpSp>
              <p:nvGrpSpPr>
                <p:cNvPr id="485" name="Group 484">
                  <a:extLst>
                    <a:ext uri="{FF2B5EF4-FFF2-40B4-BE49-F238E27FC236}">
                      <a16:creationId xmlns:a16="http://schemas.microsoft.com/office/drawing/2014/main" id="{46AFD8FF-0CFC-4AFE-B0F9-D43281C0ACEF}"/>
                    </a:ext>
                  </a:extLst>
                </p:cNvPr>
                <p:cNvGrpSpPr/>
                <p:nvPr/>
              </p:nvGrpSpPr>
              <p:grpSpPr>
                <a:xfrm rot="10800000">
                  <a:off x="1368438" y="1715835"/>
                  <a:ext cx="72008" cy="288032"/>
                  <a:chOff x="2340546" y="2214091"/>
                  <a:chExt cx="72008" cy="288032"/>
                </a:xfrm>
              </p:grpSpPr>
              <p:sp>
                <p:nvSpPr>
                  <p:cNvPr id="487" name="Oval 486">
                    <a:extLst>
                      <a:ext uri="{FF2B5EF4-FFF2-40B4-BE49-F238E27FC236}">
                        <a16:creationId xmlns:a16="http://schemas.microsoft.com/office/drawing/2014/main" id="{8E3A0F17-C069-4FCD-AF59-D6ADC39BC1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340546" y="2214091"/>
                    <a:ext cx="72008" cy="45719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00206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176050" marR="0" lvl="0" indent="-176050" algn="ctr" defTabSz="1018232" rtl="0" eaLnBrk="1" fontAlgn="base" latinLnBrk="0" hangingPunct="1">
                      <a:lnSpc>
                        <a:spcPct val="110000"/>
                      </a:lnSpc>
                      <a:spcBef>
                        <a:spcPct val="40000"/>
                      </a:spcBef>
                      <a:spcAft>
                        <a:spcPct val="0"/>
                      </a:spcAft>
                      <a:buClrTx/>
                      <a:buSzPct val="80000"/>
                      <a:buFont typeface="Wingdings" pitchFamily="2" charset="2"/>
                      <a:buChar char="n"/>
                      <a:tabLst/>
                      <a:defRPr/>
                    </a:pPr>
                    <a:endParaRPr kumimoji="0" lang="zh-CN" altLang="en-US" sz="9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124191"/>
                      </a:solidFill>
                      <a:effectLst/>
                      <a:uLnTx/>
                      <a:uFillTx/>
                      <a:latin typeface="等线" panose="02010600030101010101" pitchFamily="2" charset="-122"/>
                      <a:ea typeface="等线" panose="02010600030101010101" pitchFamily="2" charset="-122"/>
                    </a:endParaRPr>
                  </a:p>
                </p:txBody>
              </p:sp>
              <p:cxnSp>
                <p:nvCxnSpPr>
                  <p:cNvPr id="488" name="Straight Connector 487">
                    <a:extLst>
                      <a:ext uri="{FF2B5EF4-FFF2-40B4-BE49-F238E27FC236}">
                        <a16:creationId xmlns:a16="http://schemas.microsoft.com/office/drawing/2014/main" id="{01C07872-776E-40F0-BC86-F8AD33A30973}"/>
                      </a:ext>
                    </a:extLst>
                  </p:cNvPr>
                  <p:cNvCxnSpPr>
                    <a:cxnSpLocks/>
                    <a:stCxn id="487" idx="4"/>
                  </p:cNvCxnSpPr>
                  <p:nvPr/>
                </p:nvCxnSpPr>
                <p:spPr bwMode="auto">
                  <a:xfrm>
                    <a:off x="2376550" y="2259810"/>
                    <a:ext cx="0" cy="242313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00206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sp>
              <p:nvSpPr>
                <p:cNvPr id="486" name="Rectangle 485">
                  <a:extLst>
                    <a:ext uri="{FF2B5EF4-FFF2-40B4-BE49-F238E27FC236}">
                      <a16:creationId xmlns:a16="http://schemas.microsoft.com/office/drawing/2014/main" id="{E78A7CB9-BB15-49C0-93C8-E5D4084B78CB}"/>
                    </a:ext>
                  </a:extLst>
                </p:cNvPr>
                <p:cNvSpPr/>
                <p:nvPr/>
              </p:nvSpPr>
              <p:spPr bwMode="auto">
                <a:xfrm>
                  <a:off x="1331255" y="1796976"/>
                  <a:ext cx="504056" cy="15711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1018232" rtl="0" eaLnBrk="1" fontAlgn="base" latinLnBrk="0" hangingPunct="1">
                    <a:lnSpc>
                      <a:spcPct val="110000"/>
                    </a:lnSpc>
                    <a:spcBef>
                      <a:spcPct val="40000"/>
                    </a:spcBef>
                    <a:spcAft>
                      <a:spcPct val="0"/>
                    </a:spcAft>
                    <a:buClrTx/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altLang="zh-CN" sz="9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124191"/>
                      </a:solidFill>
                      <a:effectLst/>
                      <a:uLnTx/>
                      <a:uFillTx/>
                      <a:latin typeface="等线" panose="02010600030101010101" pitchFamily="2" charset="-122"/>
                      <a:ea typeface="等线" panose="02010600030101010101" pitchFamily="2" charset="-122"/>
                    </a:rPr>
                    <a:t>Namf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24191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AE047C6F-653F-4646-8F02-3EDA0AF47CDE}"/>
                </a:ext>
              </a:extLst>
            </p:cNvPr>
            <p:cNvGrpSpPr/>
            <p:nvPr/>
          </p:nvGrpSpPr>
          <p:grpSpPr>
            <a:xfrm>
              <a:off x="996509" y="3067013"/>
              <a:ext cx="540937" cy="432496"/>
              <a:chOff x="3468672" y="1715835"/>
              <a:chExt cx="730092" cy="468996"/>
            </a:xfrm>
          </p:grpSpPr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3060E2B0-E6BD-40BA-A70E-4DDF61D2D645}"/>
                  </a:ext>
                </a:extLst>
              </p:cNvPr>
              <p:cNvSpPr/>
              <p:nvPr/>
            </p:nvSpPr>
            <p:spPr bwMode="auto">
              <a:xfrm>
                <a:off x="3468672" y="1968807"/>
                <a:ext cx="576064" cy="216024"/>
              </a:xfrm>
              <a:prstGeom prst="rect">
                <a:avLst/>
              </a:prstGeom>
              <a:solidFill>
                <a:srgbClr val="002060"/>
              </a:solidFill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018232" rtl="0" eaLnBrk="1" fontAlgn="base" latinLnBrk="0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AUSF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8543EA8E-40D9-4834-8A0B-45312E656D3A}"/>
                  </a:ext>
                </a:extLst>
              </p:cNvPr>
              <p:cNvGrpSpPr/>
              <p:nvPr/>
            </p:nvGrpSpPr>
            <p:grpSpPr>
              <a:xfrm>
                <a:off x="3694708" y="1715835"/>
                <a:ext cx="504056" cy="288032"/>
                <a:chOff x="3694708" y="1715835"/>
                <a:chExt cx="504056" cy="288032"/>
              </a:xfrm>
            </p:grpSpPr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DD47B78B-4AEC-428A-83B3-5E95D0FE3D6F}"/>
                    </a:ext>
                  </a:extLst>
                </p:cNvPr>
                <p:cNvGrpSpPr/>
                <p:nvPr/>
              </p:nvGrpSpPr>
              <p:grpSpPr>
                <a:xfrm rot="10800000">
                  <a:off x="3726036" y="1715835"/>
                  <a:ext cx="72008" cy="288032"/>
                  <a:chOff x="2340546" y="2214091"/>
                  <a:chExt cx="72008" cy="288032"/>
                </a:xfrm>
              </p:grpSpPr>
              <p:sp>
                <p:nvSpPr>
                  <p:cNvPr id="481" name="Oval 480">
                    <a:extLst>
                      <a:ext uri="{FF2B5EF4-FFF2-40B4-BE49-F238E27FC236}">
                        <a16:creationId xmlns:a16="http://schemas.microsoft.com/office/drawing/2014/main" id="{8BA2B8D5-5862-45DD-9AFB-DEA6378EA1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340546" y="2214091"/>
                    <a:ext cx="72008" cy="45719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rgbClr val="00206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176050" marR="0" lvl="0" indent="-176050" algn="ctr" defTabSz="1018232" rtl="0" eaLnBrk="1" fontAlgn="base" latinLnBrk="0" hangingPunct="1">
                      <a:lnSpc>
                        <a:spcPct val="110000"/>
                      </a:lnSpc>
                      <a:spcBef>
                        <a:spcPct val="40000"/>
                      </a:spcBef>
                      <a:spcAft>
                        <a:spcPct val="0"/>
                      </a:spcAft>
                      <a:buClrTx/>
                      <a:buSzPct val="80000"/>
                      <a:buFont typeface="Wingdings" pitchFamily="2" charset="2"/>
                      <a:buChar char="n"/>
                      <a:tabLst/>
                      <a:defRPr/>
                    </a:pPr>
                    <a:endParaRPr kumimoji="0" lang="zh-CN" altLang="en-US" sz="9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124191"/>
                      </a:solidFill>
                      <a:effectLst/>
                      <a:uLnTx/>
                      <a:uFillTx/>
                      <a:latin typeface="等线" panose="02010600030101010101" pitchFamily="2" charset="-122"/>
                      <a:ea typeface="等线" panose="02010600030101010101" pitchFamily="2" charset="-122"/>
                    </a:endParaRPr>
                  </a:p>
                </p:txBody>
              </p:sp>
              <p:cxnSp>
                <p:nvCxnSpPr>
                  <p:cNvPr id="482" name="Straight Connector 481">
                    <a:extLst>
                      <a:ext uri="{FF2B5EF4-FFF2-40B4-BE49-F238E27FC236}">
                        <a16:creationId xmlns:a16="http://schemas.microsoft.com/office/drawing/2014/main" id="{0F36401A-F869-4791-B494-174A6BCE8777}"/>
                      </a:ext>
                    </a:extLst>
                  </p:cNvPr>
                  <p:cNvCxnSpPr>
                    <a:cxnSpLocks/>
                    <a:stCxn id="481" idx="4"/>
                  </p:cNvCxnSpPr>
                  <p:nvPr/>
                </p:nvCxnSpPr>
                <p:spPr bwMode="auto">
                  <a:xfrm>
                    <a:off x="2376550" y="2259810"/>
                    <a:ext cx="0" cy="242313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00206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sp>
              <p:nvSpPr>
                <p:cNvPr id="480" name="Rectangle 479">
                  <a:extLst>
                    <a:ext uri="{FF2B5EF4-FFF2-40B4-BE49-F238E27FC236}">
                      <a16:creationId xmlns:a16="http://schemas.microsoft.com/office/drawing/2014/main" id="{B597D52C-5036-4C1D-B994-A184F619952A}"/>
                    </a:ext>
                  </a:extLst>
                </p:cNvPr>
                <p:cNvSpPr/>
                <p:nvPr/>
              </p:nvSpPr>
              <p:spPr bwMode="auto">
                <a:xfrm>
                  <a:off x="3694708" y="1787604"/>
                  <a:ext cx="504056" cy="157113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1018232" rtl="0" eaLnBrk="1" fontAlgn="base" latinLnBrk="0" hangingPunct="1">
                    <a:lnSpc>
                      <a:spcPct val="110000"/>
                    </a:lnSpc>
                    <a:spcBef>
                      <a:spcPct val="40000"/>
                    </a:spcBef>
                    <a:spcAft>
                      <a:spcPct val="0"/>
                    </a:spcAft>
                    <a:buClrTx/>
                    <a:buSzPct val="80000"/>
                    <a:buFontTx/>
                    <a:buNone/>
                    <a:tabLst/>
                    <a:defRPr/>
                  </a:pPr>
                  <a:r>
                    <a:rPr kumimoji="0" lang="en-US" altLang="zh-CN" sz="9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124191"/>
                      </a:solidFill>
                      <a:effectLst/>
                      <a:uLnTx/>
                      <a:uFillTx/>
                      <a:latin typeface="等线" panose="02010600030101010101" pitchFamily="2" charset="-122"/>
                      <a:ea typeface="等线" panose="02010600030101010101" pitchFamily="2" charset="-122"/>
                    </a:rPr>
                    <a:t>Nausf</a:t>
                  </a:r>
                  <a:endPara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24191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</p:grpSp>
        </p:grp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8D0DB6F0-5A88-4990-AC32-BE12C30F38DA}"/>
                </a:ext>
              </a:extLst>
            </p:cNvPr>
            <p:cNvCxnSpPr>
              <a:cxnSpLocks/>
              <a:stCxn id="406" idx="0"/>
              <a:endCxn id="483" idx="2"/>
            </p:cNvCxnSpPr>
            <p:nvPr/>
          </p:nvCxnSpPr>
          <p:spPr bwMode="auto">
            <a:xfrm flipV="1">
              <a:off x="1216142" y="3500980"/>
              <a:ext cx="1127815" cy="547435"/>
            </a:xfrm>
            <a:prstGeom prst="line">
              <a:avLst/>
            </a:prstGeom>
            <a:noFill/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A1014647-338B-4276-9CD5-DC7D2DF3A657}"/>
                </a:ext>
              </a:extLst>
            </p:cNvPr>
            <p:cNvCxnSpPr>
              <a:cxnSpLocks/>
              <a:stCxn id="407" idx="0"/>
              <a:endCxn id="483" idx="2"/>
            </p:cNvCxnSpPr>
            <p:nvPr/>
          </p:nvCxnSpPr>
          <p:spPr bwMode="auto">
            <a:xfrm flipV="1">
              <a:off x="2075190" y="3500980"/>
              <a:ext cx="268767" cy="547435"/>
            </a:xfrm>
            <a:prstGeom prst="line">
              <a:avLst/>
            </a:prstGeom>
            <a:noFill/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9608F2D-D21D-4F14-9201-D320A1BDA942}"/>
                </a:ext>
              </a:extLst>
            </p:cNvPr>
            <p:cNvCxnSpPr>
              <a:cxnSpLocks/>
              <a:stCxn id="406" idx="3"/>
              <a:endCxn id="407" idx="1"/>
            </p:cNvCxnSpPr>
            <p:nvPr/>
          </p:nvCxnSpPr>
          <p:spPr bwMode="auto">
            <a:xfrm>
              <a:off x="1429549" y="4148021"/>
              <a:ext cx="432234" cy="0"/>
            </a:xfrm>
            <a:prstGeom prst="line">
              <a:avLst/>
            </a:prstGeom>
            <a:noFill/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E3B9A667-5576-413A-B07F-48426F25F2E7}"/>
                </a:ext>
              </a:extLst>
            </p:cNvPr>
            <p:cNvCxnSpPr>
              <a:cxnSpLocks/>
              <a:stCxn id="407" idx="3"/>
              <a:endCxn id="408" idx="1"/>
            </p:cNvCxnSpPr>
            <p:nvPr/>
          </p:nvCxnSpPr>
          <p:spPr bwMode="auto">
            <a:xfrm>
              <a:off x="2288597" y="4148021"/>
              <a:ext cx="324239" cy="0"/>
            </a:xfrm>
            <a:prstGeom prst="line">
              <a:avLst/>
            </a:prstGeom>
            <a:noFill/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40AC4A48-EA43-427B-8D04-6D8E70DE454E}"/>
                </a:ext>
              </a:extLst>
            </p:cNvPr>
            <p:cNvCxnSpPr>
              <a:cxnSpLocks/>
              <a:stCxn id="408" idx="3"/>
              <a:endCxn id="409" idx="1"/>
            </p:cNvCxnSpPr>
            <p:nvPr/>
          </p:nvCxnSpPr>
          <p:spPr bwMode="auto">
            <a:xfrm>
              <a:off x="3039651" y="4148021"/>
              <a:ext cx="577321" cy="0"/>
            </a:xfrm>
            <a:prstGeom prst="line">
              <a:avLst/>
            </a:prstGeom>
            <a:noFill/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187F5C2C-1831-44EC-A5C6-CBC2F35862F1}"/>
                </a:ext>
              </a:extLst>
            </p:cNvPr>
            <p:cNvCxnSpPr>
              <a:cxnSpLocks/>
              <a:stCxn id="408" idx="0"/>
              <a:endCxn id="489" idx="2"/>
            </p:cNvCxnSpPr>
            <p:nvPr/>
          </p:nvCxnSpPr>
          <p:spPr bwMode="auto">
            <a:xfrm flipV="1">
              <a:off x="2826244" y="3499509"/>
              <a:ext cx="18080" cy="548906"/>
            </a:xfrm>
            <a:prstGeom prst="line">
              <a:avLst/>
            </a:prstGeom>
            <a:noFill/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B6C696E9-5EA6-4C33-8E97-D511800F906A}"/>
                </a:ext>
              </a:extLst>
            </p:cNvPr>
            <p:cNvSpPr/>
            <p:nvPr/>
          </p:nvSpPr>
          <p:spPr bwMode="auto">
            <a:xfrm>
              <a:off x="1757087" y="3606751"/>
              <a:ext cx="373462" cy="144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N1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BDE3C73A-47EB-40B1-A1E1-02D2402366D3}"/>
                </a:ext>
              </a:extLst>
            </p:cNvPr>
            <p:cNvSpPr/>
            <p:nvPr/>
          </p:nvSpPr>
          <p:spPr bwMode="auto">
            <a:xfrm>
              <a:off x="2309144" y="3640924"/>
              <a:ext cx="373462" cy="144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N2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45A48A56-01DE-47BF-B212-757CEEC2E0C6}"/>
                </a:ext>
              </a:extLst>
            </p:cNvPr>
            <p:cNvSpPr/>
            <p:nvPr/>
          </p:nvSpPr>
          <p:spPr bwMode="auto">
            <a:xfrm>
              <a:off x="2310034" y="4020635"/>
              <a:ext cx="373462" cy="144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N3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1A86676C-49A3-475F-BEED-BA1297DA202B}"/>
                </a:ext>
              </a:extLst>
            </p:cNvPr>
            <p:cNvSpPr/>
            <p:nvPr/>
          </p:nvSpPr>
          <p:spPr bwMode="auto">
            <a:xfrm>
              <a:off x="2681091" y="3605925"/>
              <a:ext cx="373462" cy="144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N4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27B4C271-673C-4098-B26A-171E125FA09B}"/>
                </a:ext>
              </a:extLst>
            </p:cNvPr>
            <p:cNvSpPr/>
            <p:nvPr/>
          </p:nvSpPr>
          <p:spPr bwMode="auto">
            <a:xfrm>
              <a:off x="3243510" y="4028382"/>
              <a:ext cx="373462" cy="144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N6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CB7AD28C-7A2B-4EE0-8AD2-FAD0C8BFFD3D}"/>
                </a:ext>
              </a:extLst>
            </p:cNvPr>
            <p:cNvSpPr/>
            <p:nvPr/>
          </p:nvSpPr>
          <p:spPr bwMode="auto">
            <a:xfrm>
              <a:off x="3948394" y="3299222"/>
              <a:ext cx="426815" cy="199212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SMSF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F4562575-8C66-4F07-BA3F-B6BD11B99523}"/>
                </a:ext>
              </a:extLst>
            </p:cNvPr>
            <p:cNvSpPr/>
            <p:nvPr/>
          </p:nvSpPr>
          <p:spPr bwMode="auto">
            <a:xfrm>
              <a:off x="4067564" y="3133196"/>
              <a:ext cx="373462" cy="144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Nsmsf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C70D3B29-DD2D-45B2-81EB-FE721ED8A249}"/>
                </a:ext>
              </a:extLst>
            </p:cNvPr>
            <p:cNvSpPr/>
            <p:nvPr/>
          </p:nvSpPr>
          <p:spPr bwMode="auto">
            <a:xfrm rot="10800000">
              <a:off x="4108450" y="3292598"/>
              <a:ext cx="53352" cy="42161"/>
            </a:xfrm>
            <a:prstGeom prst="ellipse">
              <a:avLst/>
            </a:prstGeom>
            <a:noFill/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76050" marR="0" lvl="0" indent="-17605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 typeface="Wingdings" pitchFamily="2" charset="2"/>
                <a:buChar char="n"/>
                <a:tabLst/>
                <a:defRPr/>
              </a:pPr>
              <a:endParaRPr kumimoji="0" lang="zh-CN" altLang="en-US" sz="900" b="1" i="1" u="none" strike="noStrike" kern="1200" cap="none" spc="0" normalizeH="0" baseline="0" noProof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49470FF1-A2DF-4247-8D4C-F760CB88AAC2}"/>
                </a:ext>
              </a:extLst>
            </p:cNvPr>
            <p:cNvCxnSpPr>
              <a:cxnSpLocks/>
              <a:stCxn id="439" idx="4"/>
            </p:cNvCxnSpPr>
            <p:nvPr/>
          </p:nvCxnSpPr>
          <p:spPr bwMode="auto">
            <a:xfrm rot="10800000">
              <a:off x="4135126" y="3069143"/>
              <a:ext cx="0" cy="223455"/>
            </a:xfrm>
            <a:prstGeom prst="line">
              <a:avLst/>
            </a:prstGeom>
            <a:noFill/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DB3044BD-8C8A-4035-8B84-8DA7A65E2139}"/>
                </a:ext>
              </a:extLst>
            </p:cNvPr>
            <p:cNvSpPr/>
            <p:nvPr/>
          </p:nvSpPr>
          <p:spPr bwMode="auto">
            <a:xfrm>
              <a:off x="2926914" y="2099279"/>
              <a:ext cx="538938" cy="199212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UDR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F68DF177-A7E1-446B-A392-7EA8D2DE10FD}"/>
                </a:ext>
              </a:extLst>
            </p:cNvPr>
            <p:cNvSpPr/>
            <p:nvPr/>
          </p:nvSpPr>
          <p:spPr bwMode="auto">
            <a:xfrm>
              <a:off x="1245392" y="2140573"/>
              <a:ext cx="439738" cy="199212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UDSF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BDCEAB4A-5AA1-462B-A818-409A976D230A}"/>
                </a:ext>
              </a:extLst>
            </p:cNvPr>
            <p:cNvSpPr/>
            <p:nvPr/>
          </p:nvSpPr>
          <p:spPr bwMode="auto">
            <a:xfrm>
              <a:off x="1517991" y="3311071"/>
              <a:ext cx="426815" cy="19921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5G-EIR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CF7AB85D-69A0-4A36-BAC9-E6522A9783EA}"/>
                </a:ext>
              </a:extLst>
            </p:cNvPr>
            <p:cNvSpPr/>
            <p:nvPr/>
          </p:nvSpPr>
          <p:spPr bwMode="auto">
            <a:xfrm>
              <a:off x="3293650" y="2332354"/>
              <a:ext cx="426815" cy="199212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NWDAF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CA57922B-D852-4FFF-838A-D6766983ECD7}"/>
                </a:ext>
              </a:extLst>
            </p:cNvPr>
            <p:cNvGrpSpPr/>
            <p:nvPr/>
          </p:nvGrpSpPr>
          <p:grpSpPr>
            <a:xfrm>
              <a:off x="1412938" y="2330952"/>
              <a:ext cx="373462" cy="750578"/>
              <a:chOff x="1011958" y="1076593"/>
              <a:chExt cx="504056" cy="1456757"/>
            </a:xfrm>
          </p:grpSpPr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D84E1E62-1A1F-4C53-B2CE-23D7FB5EEFC0}"/>
                  </a:ext>
                </a:extLst>
              </p:cNvPr>
              <p:cNvSpPr/>
              <p:nvPr/>
            </p:nvSpPr>
            <p:spPr bwMode="auto">
              <a:xfrm>
                <a:off x="1051649" y="1076593"/>
                <a:ext cx="72008" cy="45719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176050" marR="0" lvl="0" indent="-176050" algn="ctr" defTabSz="1018232" rtl="0" eaLnBrk="1" fontAlgn="base" latinLnBrk="0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Pct val="80000"/>
                  <a:buFont typeface="Wingdings" pitchFamily="2" charset="2"/>
                  <a:buChar char="n"/>
                  <a:tabLst/>
                  <a:defRPr/>
                </a:pPr>
                <a:endParaRPr kumimoji="0" lang="zh-CN" altLang="en-US" sz="900" b="1" i="1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6607547F-2104-45DA-BDB8-D0CACA8C2E89}"/>
                  </a:ext>
                </a:extLst>
              </p:cNvPr>
              <p:cNvCxnSpPr>
                <a:cxnSpLocks/>
                <a:stCxn id="474" idx="4"/>
              </p:cNvCxnSpPr>
              <p:nvPr/>
            </p:nvCxnSpPr>
            <p:spPr bwMode="auto">
              <a:xfrm>
                <a:off x="1087653" y="1122312"/>
                <a:ext cx="0" cy="1411038"/>
              </a:xfrm>
              <a:prstGeom prst="lin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0782CED2-BC0D-4BFD-A304-A3924ABDEA08}"/>
                  </a:ext>
                </a:extLst>
              </p:cNvPr>
              <p:cNvSpPr/>
              <p:nvPr/>
            </p:nvSpPr>
            <p:spPr bwMode="auto">
              <a:xfrm>
                <a:off x="1011958" y="1170111"/>
                <a:ext cx="504056" cy="15711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018232" rtl="0" eaLnBrk="1" fontAlgn="base" latinLnBrk="0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24191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Nudsf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41678959-73A2-4F55-BB2B-CEFC3E6F74CE}"/>
                </a:ext>
              </a:extLst>
            </p:cNvPr>
            <p:cNvGrpSpPr/>
            <p:nvPr/>
          </p:nvGrpSpPr>
          <p:grpSpPr>
            <a:xfrm>
              <a:off x="1685130" y="3084573"/>
              <a:ext cx="440000" cy="265616"/>
              <a:chOff x="1386646" y="4320208"/>
              <a:chExt cx="593860" cy="288032"/>
            </a:xfrm>
          </p:grpSpPr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6C3B21DF-2BBC-43E1-A512-F008A49F3FC8}"/>
                  </a:ext>
                </a:extLst>
              </p:cNvPr>
              <p:cNvGrpSpPr/>
              <p:nvPr/>
            </p:nvGrpSpPr>
            <p:grpSpPr>
              <a:xfrm rot="10800000">
                <a:off x="1416017" y="4320208"/>
                <a:ext cx="72008" cy="288032"/>
                <a:chOff x="2340546" y="2214091"/>
                <a:chExt cx="72008" cy="288032"/>
              </a:xfrm>
            </p:grpSpPr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8A6F6C0B-90B6-4E41-9312-BB62C700701D}"/>
                    </a:ext>
                  </a:extLst>
                </p:cNvPr>
                <p:cNvSpPr/>
                <p:nvPr/>
              </p:nvSpPr>
              <p:spPr bwMode="auto">
                <a:xfrm>
                  <a:off x="2340546" y="2214091"/>
                  <a:ext cx="72008" cy="45719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176050" marR="0" lvl="0" indent="-176050" algn="ctr" defTabSz="1018232" rtl="0" eaLnBrk="1" fontAlgn="base" latinLnBrk="0" hangingPunct="1">
                    <a:lnSpc>
                      <a:spcPct val="110000"/>
                    </a:lnSpc>
                    <a:spcBef>
                      <a:spcPct val="40000"/>
                    </a:spcBef>
                    <a:spcAft>
                      <a:spcPct val="0"/>
                    </a:spcAft>
                    <a:buClrTx/>
                    <a:buSzPct val="80000"/>
                    <a:buFont typeface="Wingdings" pitchFamily="2" charset="2"/>
                    <a:buChar char="n"/>
                    <a:tabLst/>
                    <a:defRPr/>
                  </a:pPr>
                  <a:endParaRPr kumimoji="0" lang="zh-CN" altLang="en-US" sz="900" b="1" i="1" u="none" strike="noStrike" kern="1200" cap="none" spc="0" normalizeH="0" baseline="0" noProof="0">
                    <a:ln>
                      <a:noFill/>
                    </a:ln>
                    <a:solidFill>
                      <a:srgbClr val="124191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cxnSp>
              <p:nvCxnSpPr>
                <p:cNvPr id="473" name="Straight Connector 472">
                  <a:extLst>
                    <a:ext uri="{FF2B5EF4-FFF2-40B4-BE49-F238E27FC236}">
                      <a16:creationId xmlns:a16="http://schemas.microsoft.com/office/drawing/2014/main" id="{459EE309-C702-4EC9-A823-538B3718F870}"/>
                    </a:ext>
                  </a:extLst>
                </p:cNvPr>
                <p:cNvCxnSpPr>
                  <a:cxnSpLocks/>
                  <a:stCxn id="472" idx="4"/>
                </p:cNvCxnSpPr>
                <p:nvPr/>
              </p:nvCxnSpPr>
              <p:spPr bwMode="auto">
                <a:xfrm>
                  <a:off x="2376550" y="2259810"/>
                  <a:ext cx="0" cy="24231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509867CB-01D1-4667-B012-580C745BE24C}"/>
                  </a:ext>
                </a:extLst>
              </p:cNvPr>
              <p:cNvSpPr/>
              <p:nvPr/>
            </p:nvSpPr>
            <p:spPr bwMode="auto">
              <a:xfrm>
                <a:off x="1386646" y="4369574"/>
                <a:ext cx="593860" cy="19294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018232" rtl="0" eaLnBrk="1" fontAlgn="base" latinLnBrk="0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24191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N5g-eir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A35ED2BD-CDF1-4A2A-BDDC-8A5303C2A31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3008" y="3840137"/>
              <a:ext cx="3238263" cy="21418"/>
            </a:xfrm>
            <a:prstGeom prst="line">
              <a:avLst/>
            </a:prstGeom>
            <a:noFill/>
            <a:ln w="9525" cap="flat" cmpd="sng" algn="ctr">
              <a:solidFill>
                <a:srgbClr val="00206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84A39C28-CDE0-4C04-8A96-9925402E5267}"/>
                </a:ext>
              </a:extLst>
            </p:cNvPr>
            <p:cNvGrpSpPr/>
            <p:nvPr/>
          </p:nvGrpSpPr>
          <p:grpSpPr>
            <a:xfrm>
              <a:off x="1003633" y="3380661"/>
              <a:ext cx="1822611" cy="1275557"/>
              <a:chOff x="459527" y="3205130"/>
              <a:chExt cx="2459946" cy="1383206"/>
            </a:xfrm>
          </p:grpSpPr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17CC6907-8C31-4426-B030-F8194607B90E}"/>
                  </a:ext>
                </a:extLst>
              </p:cNvPr>
              <p:cNvSpPr/>
              <p:nvPr/>
            </p:nvSpPr>
            <p:spPr bwMode="auto">
              <a:xfrm>
                <a:off x="1980506" y="4372055"/>
                <a:ext cx="576064" cy="216024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018232" rtl="0" eaLnBrk="1" fontAlgn="base" latinLnBrk="0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N3IWF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793A8D7E-36B7-458D-A9FB-0D711E460812}"/>
                  </a:ext>
                </a:extLst>
              </p:cNvPr>
              <p:cNvSpPr/>
              <p:nvPr/>
            </p:nvSpPr>
            <p:spPr bwMode="auto">
              <a:xfrm>
                <a:off x="459527" y="4372312"/>
                <a:ext cx="576064" cy="216024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018232" rtl="0" eaLnBrk="1" fontAlgn="base" latinLnBrk="0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UE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CEB20138-C80A-4697-9CFC-B6CCE411FD66}"/>
                  </a:ext>
                </a:extLst>
              </p:cNvPr>
              <p:cNvCxnSpPr>
                <a:cxnSpLocks/>
                <a:stCxn id="464" idx="0"/>
                <a:endCxn id="483" idx="2"/>
              </p:cNvCxnSpPr>
              <p:nvPr/>
            </p:nvCxnSpPr>
            <p:spPr bwMode="auto">
              <a:xfrm flipV="1">
                <a:off x="2268538" y="3205130"/>
                <a:ext cx="0" cy="1166925"/>
              </a:xfrm>
              <a:prstGeom prst="lin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6F3AE608-9D3C-4FE0-B4BB-4E56493BF2B5}"/>
                  </a:ext>
                </a:extLst>
              </p:cNvPr>
              <p:cNvCxnSpPr>
                <a:cxnSpLocks/>
                <a:stCxn id="465" idx="0"/>
                <a:endCxn id="483" idx="2"/>
              </p:cNvCxnSpPr>
              <p:nvPr/>
            </p:nvCxnSpPr>
            <p:spPr bwMode="auto">
              <a:xfrm flipV="1">
                <a:off x="747559" y="3335603"/>
                <a:ext cx="1520980" cy="1036709"/>
              </a:xfrm>
              <a:prstGeom prst="lin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719D9DC3-9EB3-44D1-9357-55A9A0DDD31C}"/>
                  </a:ext>
                </a:extLst>
              </p:cNvPr>
              <p:cNvCxnSpPr>
                <a:cxnSpLocks/>
                <a:stCxn id="464" idx="3"/>
                <a:endCxn id="408" idx="2"/>
              </p:cNvCxnSpPr>
              <p:nvPr/>
            </p:nvCxnSpPr>
            <p:spPr bwMode="auto">
              <a:xfrm flipV="1">
                <a:off x="2556569" y="4014789"/>
                <a:ext cx="362904" cy="465278"/>
              </a:xfrm>
              <a:prstGeom prst="lin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C64F5CF9-B0AF-42F9-A283-DE22186C53A9}"/>
                  </a:ext>
                </a:extLst>
              </p:cNvPr>
              <p:cNvCxnSpPr>
                <a:cxnSpLocks/>
                <a:stCxn id="465" idx="3"/>
                <a:endCxn id="464" idx="1"/>
              </p:cNvCxnSpPr>
              <p:nvPr/>
            </p:nvCxnSpPr>
            <p:spPr bwMode="auto">
              <a:xfrm flipV="1">
                <a:off x="1035591" y="4480067"/>
                <a:ext cx="944915" cy="257"/>
              </a:xfrm>
              <a:prstGeom prst="lin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0D01419A-DF39-4984-933D-05E44EBC427A}"/>
                </a:ext>
              </a:extLst>
            </p:cNvPr>
            <p:cNvSpPr/>
            <p:nvPr/>
          </p:nvSpPr>
          <p:spPr bwMode="auto">
            <a:xfrm>
              <a:off x="417600" y="2956622"/>
              <a:ext cx="603765" cy="199212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HTTP Proxy</a:t>
              </a:r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D6D18D81-F769-4569-9186-1A526DBE515E}"/>
                </a:ext>
              </a:extLst>
            </p:cNvPr>
            <p:cNvSpPr/>
            <p:nvPr/>
          </p:nvSpPr>
          <p:spPr bwMode="auto">
            <a:xfrm>
              <a:off x="3438244" y="3300297"/>
              <a:ext cx="426815" cy="199212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BSF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19F4677A-C506-4650-95D7-5FBEA4E47099}"/>
                </a:ext>
              </a:extLst>
            </p:cNvPr>
            <p:cNvSpPr/>
            <p:nvPr/>
          </p:nvSpPr>
          <p:spPr bwMode="auto">
            <a:xfrm>
              <a:off x="3557413" y="3134271"/>
              <a:ext cx="373462" cy="144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Nbsf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2FAC4107-ED15-46E6-976B-42550B215C8D}"/>
                </a:ext>
              </a:extLst>
            </p:cNvPr>
            <p:cNvSpPr/>
            <p:nvPr/>
          </p:nvSpPr>
          <p:spPr bwMode="auto">
            <a:xfrm rot="10800000">
              <a:off x="3598300" y="3293674"/>
              <a:ext cx="53352" cy="42161"/>
            </a:xfrm>
            <a:prstGeom prst="ellipse">
              <a:avLst/>
            </a:prstGeom>
            <a:noFill/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176050" marR="0" lvl="0" indent="-17605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 typeface="Wingdings" pitchFamily="2" charset="2"/>
                <a:buChar char="n"/>
                <a:tabLst/>
                <a:defRPr/>
              </a:pPr>
              <a:endParaRPr kumimoji="0" lang="zh-CN" altLang="en-US" sz="900" b="1" i="1" u="none" strike="noStrike" kern="1200" cap="none" spc="0" normalizeH="0" baseline="0" noProof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93CE53AF-BC93-4CBA-B9EE-86F8BC4BA8E0}"/>
                </a:ext>
              </a:extLst>
            </p:cNvPr>
            <p:cNvCxnSpPr>
              <a:cxnSpLocks/>
              <a:stCxn id="452" idx="4"/>
            </p:cNvCxnSpPr>
            <p:nvPr/>
          </p:nvCxnSpPr>
          <p:spPr bwMode="auto">
            <a:xfrm rot="10800000">
              <a:off x="3624975" y="3070219"/>
              <a:ext cx="0" cy="223455"/>
            </a:xfrm>
            <a:prstGeom prst="line">
              <a:avLst/>
            </a:prstGeom>
            <a:noFill/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F982EF32-3861-4BD2-89C2-206C4A1884DE}"/>
                </a:ext>
              </a:extLst>
            </p:cNvPr>
            <p:cNvCxnSpPr>
              <a:stCxn id="415" idx="1"/>
              <a:endCxn id="413" idx="3"/>
            </p:cNvCxnSpPr>
            <p:nvPr/>
          </p:nvCxnSpPr>
          <p:spPr>
            <a:xfrm flipH="1">
              <a:off x="3974110" y="2745868"/>
              <a:ext cx="185657" cy="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B2BD7C61-6562-4B2A-9EBB-50AB61F15C29}"/>
                </a:ext>
              </a:extLst>
            </p:cNvPr>
            <p:cNvCxnSpPr>
              <a:cxnSpLocks/>
              <a:stCxn id="441" idx="2"/>
              <a:endCxn id="414" idx="0"/>
            </p:cNvCxnSpPr>
            <p:nvPr/>
          </p:nvCxnSpPr>
          <p:spPr>
            <a:xfrm>
              <a:off x="3196384" y="2298491"/>
              <a:ext cx="2709" cy="34777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30ED8EC8-EBBF-4174-93C3-78F1CF9F5929}"/>
                </a:ext>
              </a:extLst>
            </p:cNvPr>
            <p:cNvGrpSpPr/>
            <p:nvPr/>
          </p:nvGrpSpPr>
          <p:grpSpPr>
            <a:xfrm>
              <a:off x="1999495" y="2650327"/>
              <a:ext cx="546021" cy="422088"/>
              <a:chOff x="3464630" y="1782043"/>
              <a:chExt cx="736955" cy="457709"/>
            </a:xfrm>
          </p:grpSpPr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9CBF3D4C-42AA-4BAD-908C-5BF97EBE5867}"/>
                  </a:ext>
                </a:extLst>
              </p:cNvPr>
              <p:cNvSpPr/>
              <p:nvPr/>
            </p:nvSpPr>
            <p:spPr bwMode="auto">
              <a:xfrm>
                <a:off x="3464630" y="1782043"/>
                <a:ext cx="576064" cy="216024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018232" rtl="0" eaLnBrk="1" fontAlgn="base" latinLnBrk="0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LMF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6B7EB518-4DF5-4BD8-8CDE-C743EE5BE386}"/>
                  </a:ext>
                </a:extLst>
              </p:cNvPr>
              <p:cNvGrpSpPr/>
              <p:nvPr/>
            </p:nvGrpSpPr>
            <p:grpSpPr>
              <a:xfrm>
                <a:off x="3716658" y="1951720"/>
                <a:ext cx="72008" cy="288032"/>
                <a:chOff x="2340546" y="2214091"/>
                <a:chExt cx="72008" cy="288032"/>
              </a:xfrm>
            </p:grpSpPr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2C39CC93-3427-475B-B0A8-38AB8EA88A06}"/>
                    </a:ext>
                  </a:extLst>
                </p:cNvPr>
                <p:cNvSpPr/>
                <p:nvPr/>
              </p:nvSpPr>
              <p:spPr bwMode="auto">
                <a:xfrm>
                  <a:off x="2340546" y="2214091"/>
                  <a:ext cx="72008" cy="45719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176050" marR="0" lvl="0" indent="-176050" algn="ctr" defTabSz="1018232" rtl="0" eaLnBrk="1" fontAlgn="base" latinLnBrk="0" hangingPunct="1">
                    <a:lnSpc>
                      <a:spcPct val="110000"/>
                    </a:lnSpc>
                    <a:spcBef>
                      <a:spcPct val="40000"/>
                    </a:spcBef>
                    <a:spcAft>
                      <a:spcPct val="0"/>
                    </a:spcAft>
                    <a:buClrTx/>
                    <a:buSzPct val="80000"/>
                    <a:buFont typeface="Wingdings" pitchFamily="2" charset="2"/>
                    <a:buChar char="n"/>
                    <a:tabLst/>
                    <a:defRPr/>
                  </a:pPr>
                  <a:endParaRPr kumimoji="0" lang="zh-CN" altLang="en-US" sz="900" b="1" i="1" u="none" strike="noStrike" kern="1200" cap="none" spc="0" normalizeH="0" baseline="0" noProof="0">
                    <a:ln>
                      <a:noFill/>
                    </a:ln>
                    <a:solidFill>
                      <a:srgbClr val="124191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694708A7-5B0A-471E-BF3A-54508E989414}"/>
                    </a:ext>
                  </a:extLst>
                </p:cNvPr>
                <p:cNvCxnSpPr>
                  <a:cxnSpLocks/>
                  <a:stCxn id="462" idx="4"/>
                </p:cNvCxnSpPr>
                <p:nvPr/>
              </p:nvCxnSpPr>
              <p:spPr bwMode="auto">
                <a:xfrm>
                  <a:off x="2376550" y="2259810"/>
                  <a:ext cx="0" cy="24231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DF5A58A4-4363-40D9-A077-FAFB819BDC98}"/>
                  </a:ext>
                </a:extLst>
              </p:cNvPr>
              <p:cNvSpPr/>
              <p:nvPr/>
            </p:nvSpPr>
            <p:spPr bwMode="auto">
              <a:xfrm>
                <a:off x="3697529" y="2040168"/>
                <a:ext cx="504056" cy="15711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018232" rtl="0" eaLnBrk="1" fontAlgn="base" latinLnBrk="0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24191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</a:rPr>
                  <a:t>Nlmf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93188EBB-B44B-46AE-AE75-589370ED87D9}"/>
                </a:ext>
              </a:extLst>
            </p:cNvPr>
            <p:cNvSpPr/>
            <p:nvPr/>
          </p:nvSpPr>
          <p:spPr bwMode="auto">
            <a:xfrm>
              <a:off x="3082045" y="3580802"/>
              <a:ext cx="356199" cy="199212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CG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C27FBA6E-EBA7-491F-9CD6-BFFF33D4EDA4}"/>
                </a:ext>
              </a:extLst>
            </p:cNvPr>
            <p:cNvCxnSpPr>
              <a:cxnSpLocks/>
              <a:stCxn id="457" idx="0"/>
              <a:endCxn id="489" idx="3"/>
            </p:cNvCxnSpPr>
            <p:nvPr/>
          </p:nvCxnSpPr>
          <p:spPr bwMode="auto">
            <a:xfrm flipH="1" flipV="1">
              <a:off x="3057731" y="3399903"/>
              <a:ext cx="202414" cy="180899"/>
            </a:xfrm>
            <a:prstGeom prst="line">
              <a:avLst/>
            </a:prstGeom>
            <a:noFill/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192D088E-D15C-4FCA-9AFB-3F7741C6B88F}"/>
                </a:ext>
              </a:extLst>
            </p:cNvPr>
            <p:cNvSpPr/>
            <p:nvPr/>
          </p:nvSpPr>
          <p:spPr bwMode="auto">
            <a:xfrm>
              <a:off x="4366162" y="2961190"/>
              <a:ext cx="492826" cy="199212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232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</a:rPr>
                <a:t>SEPP</a:t>
              </a:r>
            </a:p>
          </p:txBody>
        </p: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BB7593AD-4012-4741-9212-A6FDEADA57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0125" y="2531565"/>
              <a:ext cx="0" cy="54313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D0B967D-40ED-40E1-9E28-BB58E3826007}"/>
              </a:ext>
            </a:extLst>
          </p:cNvPr>
          <p:cNvSpPr/>
          <p:nvPr/>
        </p:nvSpPr>
        <p:spPr bwMode="auto">
          <a:xfrm>
            <a:off x="5052586" y="2281692"/>
            <a:ext cx="3497508" cy="24834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101710" tIns="50854" rIns="101710" bIns="50854" numCol="1" rtlCol="0" anchor="t" anchorCtr="0" compatLnSpc="1">
            <a:prstTxWarp prst="textNoShape">
              <a:avLst/>
            </a:prstTxWarp>
          </a:bodyPr>
          <a:lstStyle/>
          <a:p>
            <a:pPr marL="176073" marR="0" lvl="0" indent="-176073" algn="just" defTabSz="1018368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n"/>
              <a:tabLst/>
              <a:defRPr/>
            </a:pPr>
            <a:endParaRPr kumimoji="0" lang="zh-CN" altLang="en-US" sz="1799" b="1" i="1" u="none" strike="noStrike" kern="1200" cap="none" spc="0" normalizeH="0" baseline="0" noProof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BC2354A-012B-4DE7-A0CD-AF19B9F093BD}"/>
              </a:ext>
            </a:extLst>
          </p:cNvPr>
          <p:cNvSpPr/>
          <p:nvPr/>
        </p:nvSpPr>
        <p:spPr bwMode="auto">
          <a:xfrm>
            <a:off x="5258493" y="4165570"/>
            <a:ext cx="575631" cy="215862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710" tIns="50854" rIns="101710" bIns="5085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18368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zh-CN" sz="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楷体_GB2312" pitchFamily="49" charset="-122"/>
              </a:rPr>
              <a:t>UE</a:t>
            </a:r>
            <a:endParaRPr kumimoji="0" lang="zh-CN" altLang="en-US" sz="9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楷体_GB2312" pitchFamily="49" charset="-122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DACB00C-B44A-419A-8E8D-696736770B66}"/>
              </a:ext>
            </a:extLst>
          </p:cNvPr>
          <p:cNvSpPr/>
          <p:nvPr/>
        </p:nvSpPr>
        <p:spPr bwMode="auto">
          <a:xfrm>
            <a:off x="6417064" y="4165570"/>
            <a:ext cx="575631" cy="215862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710" tIns="50854" rIns="101710" bIns="5085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18368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zh-CN" sz="9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楷体_GB2312" pitchFamily="49" charset="-122"/>
              </a:rPr>
              <a:t>gNB</a:t>
            </a:r>
            <a:endParaRPr kumimoji="0" lang="zh-CN" altLang="en-US" sz="9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楷体_GB2312" pitchFamily="49" charset="-122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B09E14F-D6A4-4405-B200-8DEEA8CC22CA}"/>
              </a:ext>
            </a:extLst>
          </p:cNvPr>
          <p:cNvSpPr/>
          <p:nvPr/>
        </p:nvSpPr>
        <p:spPr bwMode="auto">
          <a:xfrm>
            <a:off x="7635678" y="4165570"/>
            <a:ext cx="575631" cy="215862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710" tIns="50854" rIns="101710" bIns="5085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18368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zh-CN" sz="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楷体_GB2312" pitchFamily="49" charset="-122"/>
              </a:rPr>
              <a:t>UPF</a:t>
            </a:r>
            <a:endParaRPr kumimoji="0" lang="zh-CN" altLang="en-US" sz="9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楷体_GB2312" pitchFamily="49" charset="-122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BE4003F-8B4E-4E6A-95AC-0724085FA4C4}"/>
              </a:ext>
            </a:extLst>
          </p:cNvPr>
          <p:cNvSpPr/>
          <p:nvPr/>
        </p:nvSpPr>
        <p:spPr bwMode="auto">
          <a:xfrm>
            <a:off x="5258493" y="2747299"/>
            <a:ext cx="575631" cy="215862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710" tIns="50854" rIns="101710" bIns="5085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18368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zh-CN" sz="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楷体_GB2312" pitchFamily="49" charset="-122"/>
              </a:rPr>
              <a:t>NSSF</a:t>
            </a:r>
            <a:endParaRPr kumimoji="0" lang="zh-CN" altLang="en-US" sz="9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楷体_GB2312" pitchFamily="49" charset="-122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1BD55C6-8726-457E-B2B4-39E6C7159475}"/>
              </a:ext>
            </a:extLst>
          </p:cNvPr>
          <p:cNvCxnSpPr>
            <a:cxnSpLocks/>
          </p:cNvCxnSpPr>
          <p:nvPr/>
        </p:nvCxnSpPr>
        <p:spPr bwMode="auto">
          <a:xfrm>
            <a:off x="5263147" y="3204664"/>
            <a:ext cx="3243807" cy="0"/>
          </a:xfrm>
          <a:prstGeom prst="line">
            <a:avLst/>
          </a:prstGeom>
          <a:noFill/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EDF7CC3-496B-45B2-A3B7-66820F0BD038}"/>
              </a:ext>
            </a:extLst>
          </p:cNvPr>
          <p:cNvGrpSpPr/>
          <p:nvPr/>
        </p:nvGrpSpPr>
        <p:grpSpPr>
          <a:xfrm>
            <a:off x="5510331" y="2916848"/>
            <a:ext cx="71954" cy="287815"/>
            <a:chOff x="2340546" y="2214091"/>
            <a:chExt cx="72008" cy="288032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C6D2807C-95B4-46E7-9CD2-BF85F7CBFAF0}"/>
                </a:ext>
              </a:extLst>
            </p:cNvPr>
            <p:cNvSpPr/>
            <p:nvPr/>
          </p:nvSpPr>
          <p:spPr bwMode="auto">
            <a:xfrm>
              <a:off x="2340546" y="2214091"/>
              <a:ext cx="72008" cy="45719"/>
            </a:xfrm>
            <a:prstGeom prst="ellipse">
              <a:avLst/>
            </a:prstGeom>
            <a:noFill/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1710" tIns="50854" rIns="101710" bIns="50854" numCol="1" rtlCol="0" anchor="t" anchorCtr="0" compatLnSpc="1">
              <a:prstTxWarp prst="textNoShape">
                <a:avLst/>
              </a:prstTxWarp>
            </a:bodyPr>
            <a:lstStyle/>
            <a:p>
              <a:pPr marL="176073" marR="0" lvl="0" indent="-176073" algn="just" defTabSz="1018368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 typeface="Wingdings" pitchFamily="2" charset="2"/>
                <a:buChar char="n"/>
                <a:tabLst/>
                <a:defRPr/>
              </a:pPr>
              <a:endParaRPr kumimoji="0" lang="zh-CN" altLang="en-US" sz="1799" b="1" i="1" u="none" strike="noStrike" kern="1200" cap="none" spc="0" normalizeH="0" baseline="0" noProof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62BD7F84-3D43-4F04-862A-1D8AD7E3F5FD}"/>
                </a:ext>
              </a:extLst>
            </p:cNvPr>
            <p:cNvCxnSpPr>
              <a:cxnSpLocks/>
              <a:stCxn id="161" idx="4"/>
            </p:cNvCxnSpPr>
            <p:nvPr/>
          </p:nvCxnSpPr>
          <p:spPr bwMode="auto">
            <a:xfrm>
              <a:off x="2376550" y="2259810"/>
              <a:ext cx="0" cy="242313"/>
            </a:xfrm>
            <a:prstGeom prst="line">
              <a:avLst/>
            </a:prstGeom>
            <a:noFill/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8CA33BC-3040-420B-BB7A-48B2DDC191BF}"/>
              </a:ext>
            </a:extLst>
          </p:cNvPr>
          <p:cNvSpPr/>
          <p:nvPr/>
        </p:nvSpPr>
        <p:spPr bwMode="auto">
          <a:xfrm>
            <a:off x="6009896" y="3441921"/>
            <a:ext cx="575631" cy="215862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710" tIns="50854" rIns="101710" bIns="5085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18368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zh-CN" sz="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楷体_GB2312" pitchFamily="49" charset="-122"/>
              </a:rPr>
              <a:t>PCF</a:t>
            </a:r>
            <a:endParaRPr kumimoji="0" lang="zh-CN" altLang="en-US" sz="9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楷体_GB2312" pitchFamily="49" charset="-122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2DF012F-271A-40B8-8081-19F8117F0FFD}"/>
              </a:ext>
            </a:extLst>
          </p:cNvPr>
          <p:cNvSpPr/>
          <p:nvPr/>
        </p:nvSpPr>
        <p:spPr bwMode="auto">
          <a:xfrm>
            <a:off x="7362480" y="2747299"/>
            <a:ext cx="876667" cy="215862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710" tIns="50854" rIns="101710" bIns="5085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18368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zh-CN" sz="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楷体_GB2312" pitchFamily="49" charset="-122"/>
              </a:rPr>
              <a:t>UDM/AUSF</a:t>
            </a:r>
            <a:endParaRPr kumimoji="0" lang="zh-CN" altLang="en-US" sz="9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楷体_GB2312" pitchFamily="49" charset="-122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F269FEC-5F45-479C-BE68-024498501EC0}"/>
              </a:ext>
            </a:extLst>
          </p:cNvPr>
          <p:cNvGrpSpPr/>
          <p:nvPr/>
        </p:nvGrpSpPr>
        <p:grpSpPr>
          <a:xfrm>
            <a:off x="7614320" y="2916848"/>
            <a:ext cx="71954" cy="287815"/>
            <a:chOff x="2340546" y="2214091"/>
            <a:chExt cx="72008" cy="288032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969623B-CE79-48C4-AFCD-852E8E30032D}"/>
                </a:ext>
              </a:extLst>
            </p:cNvPr>
            <p:cNvSpPr/>
            <p:nvPr/>
          </p:nvSpPr>
          <p:spPr bwMode="auto">
            <a:xfrm>
              <a:off x="2340546" y="2214091"/>
              <a:ext cx="72008" cy="45719"/>
            </a:xfrm>
            <a:prstGeom prst="ellipse">
              <a:avLst/>
            </a:prstGeom>
            <a:noFill/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1710" tIns="50854" rIns="101710" bIns="50854" numCol="1" rtlCol="0" anchor="t" anchorCtr="0" compatLnSpc="1">
              <a:prstTxWarp prst="textNoShape">
                <a:avLst/>
              </a:prstTxWarp>
            </a:bodyPr>
            <a:lstStyle/>
            <a:p>
              <a:pPr marL="176073" marR="0" lvl="0" indent="-176073" algn="just" defTabSz="1018368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 typeface="Wingdings" pitchFamily="2" charset="2"/>
                <a:buChar char="n"/>
                <a:tabLst/>
                <a:defRPr/>
              </a:pPr>
              <a:endParaRPr kumimoji="0" lang="zh-CN" altLang="en-US" sz="1799" b="1" i="1" u="none" strike="noStrike" kern="1200" cap="none" spc="0" normalizeH="0" baseline="0" noProof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967500B8-ED4F-4FA1-8EF8-3CA7C4FC5465}"/>
                </a:ext>
              </a:extLst>
            </p:cNvPr>
            <p:cNvCxnSpPr>
              <a:cxnSpLocks/>
              <a:stCxn id="159" idx="4"/>
            </p:cNvCxnSpPr>
            <p:nvPr/>
          </p:nvCxnSpPr>
          <p:spPr bwMode="auto">
            <a:xfrm>
              <a:off x="2376550" y="2259810"/>
              <a:ext cx="0" cy="242313"/>
            </a:xfrm>
            <a:prstGeom prst="line">
              <a:avLst/>
            </a:prstGeom>
            <a:noFill/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061581B6-2BAB-4D83-8367-1C646403C68E}"/>
              </a:ext>
            </a:extLst>
          </p:cNvPr>
          <p:cNvCxnSpPr>
            <a:cxnSpLocks/>
          </p:cNvCxnSpPr>
          <p:nvPr/>
        </p:nvCxnSpPr>
        <p:spPr bwMode="auto">
          <a:xfrm>
            <a:off x="6308333" y="3200818"/>
            <a:ext cx="0" cy="242131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F22B684-C61F-44B7-BA93-46E91937392D}"/>
              </a:ext>
            </a:extLst>
          </p:cNvPr>
          <p:cNvSpPr/>
          <p:nvPr/>
        </p:nvSpPr>
        <p:spPr bwMode="auto">
          <a:xfrm>
            <a:off x="5474134" y="3014965"/>
            <a:ext cx="503677" cy="1569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710" tIns="50854" rIns="101710" bIns="5085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1018368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  <a:ea typeface="楷体_GB2312" pitchFamily="49" charset="-122"/>
              </a:rPr>
              <a:t>Nnssf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Arial" charset="0"/>
              <a:ea typeface="楷体_GB2312" pitchFamily="49" charset="-122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8C99F08-5B2E-436F-B55B-516F1417C0E9}"/>
              </a:ext>
            </a:extLst>
          </p:cNvPr>
          <p:cNvSpPr/>
          <p:nvPr/>
        </p:nvSpPr>
        <p:spPr bwMode="auto">
          <a:xfrm>
            <a:off x="7583817" y="2995680"/>
            <a:ext cx="880286" cy="1569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710" tIns="50854" rIns="101710" bIns="5085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1018368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  <a:ea typeface="楷体_GB2312" pitchFamily="49" charset="-122"/>
              </a:rPr>
              <a:t>Nudm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  <a:ea typeface="楷体_GB2312" pitchFamily="49" charset="-122"/>
              </a:rPr>
              <a:t>/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  <a:ea typeface="楷体_GB2312" pitchFamily="49" charset="-122"/>
              </a:rPr>
              <a:t>Nausf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Arial" charset="0"/>
              <a:ea typeface="楷体_GB2312" pitchFamily="49" charset="-122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6E24621-2ADF-41D0-BAD1-6AC9EED50AD6}"/>
              </a:ext>
            </a:extLst>
          </p:cNvPr>
          <p:cNvGrpSpPr/>
          <p:nvPr/>
        </p:nvGrpSpPr>
        <p:grpSpPr>
          <a:xfrm>
            <a:off x="5953404" y="2747299"/>
            <a:ext cx="736401" cy="457365"/>
            <a:chOff x="3464630" y="1782043"/>
            <a:chExt cx="736955" cy="457709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5C54A99E-C5E1-44D4-BBB0-E9213EB0901F}"/>
                </a:ext>
              </a:extLst>
            </p:cNvPr>
            <p:cNvSpPr/>
            <p:nvPr/>
          </p:nvSpPr>
          <p:spPr bwMode="auto">
            <a:xfrm>
              <a:off x="3464630" y="1782043"/>
              <a:ext cx="576064" cy="216024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1710" tIns="50854" rIns="101710" bIns="50854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368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楷体_GB2312" pitchFamily="49" charset="-122"/>
                </a:rPr>
                <a:t>NRF</a:t>
              </a:r>
              <a:endParaRPr kumimoji="0" lang="zh-CN" altLang="en-US" sz="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楷体_GB2312" pitchFamily="49" charset="-122"/>
              </a:endParaRP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B57DF19D-6CCB-4F55-80F5-B9B51FB28DFA}"/>
                </a:ext>
              </a:extLst>
            </p:cNvPr>
            <p:cNvGrpSpPr/>
            <p:nvPr/>
          </p:nvGrpSpPr>
          <p:grpSpPr>
            <a:xfrm>
              <a:off x="3716658" y="1951720"/>
              <a:ext cx="72008" cy="288032"/>
              <a:chOff x="2340546" y="2214091"/>
              <a:chExt cx="72008" cy="288032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1BE380CC-2EFF-4722-9236-46E8BAC88379}"/>
                  </a:ext>
                </a:extLst>
              </p:cNvPr>
              <p:cNvSpPr/>
              <p:nvPr/>
            </p:nvSpPr>
            <p:spPr bwMode="auto">
              <a:xfrm>
                <a:off x="2340546" y="2214091"/>
                <a:ext cx="72008" cy="45719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1710" tIns="50854" rIns="101710" bIns="50854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76073" marR="0" lvl="0" indent="-176073" algn="just" defTabSz="1018368" rtl="0" eaLnBrk="1" fontAlgn="base" latinLnBrk="0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Pct val="80000"/>
                  <a:buFont typeface="Wingdings" pitchFamily="2" charset="2"/>
                  <a:buChar char="n"/>
                  <a:tabLst/>
                  <a:defRPr/>
                </a:pPr>
                <a:endParaRPr kumimoji="0" lang="zh-CN" altLang="en-US" sz="1799" b="1" i="1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</a:endParaRP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9766777B-C5A9-49FB-A795-646776200B02}"/>
                  </a:ext>
                </a:extLst>
              </p:cNvPr>
              <p:cNvCxnSpPr>
                <a:cxnSpLocks/>
                <a:stCxn id="157" idx="4"/>
              </p:cNvCxnSpPr>
              <p:nvPr/>
            </p:nvCxnSpPr>
            <p:spPr bwMode="auto">
              <a:xfrm>
                <a:off x="2376550" y="2259810"/>
                <a:ext cx="0" cy="242313"/>
              </a:xfrm>
              <a:prstGeom prst="lin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E16023F-DE9E-4689-9201-1149FD88EC22}"/>
                </a:ext>
              </a:extLst>
            </p:cNvPr>
            <p:cNvSpPr/>
            <p:nvPr/>
          </p:nvSpPr>
          <p:spPr bwMode="auto">
            <a:xfrm>
              <a:off x="3697529" y="2040168"/>
              <a:ext cx="504056" cy="15711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1710" tIns="50854" rIns="101710" bIns="50854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1018368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楷体_GB2312" pitchFamily="49" charset="-122"/>
                </a:rPr>
                <a:t>Nnrf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  <a:ea typeface="楷体_GB2312" pitchFamily="49" charset="-122"/>
              </a:endParaRPr>
            </a:p>
          </p:txBody>
        </p: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A6585D0-7AB3-4B92-8881-2D98FA888310}"/>
              </a:ext>
            </a:extLst>
          </p:cNvPr>
          <p:cNvSpPr/>
          <p:nvPr/>
        </p:nvSpPr>
        <p:spPr bwMode="auto">
          <a:xfrm>
            <a:off x="6236803" y="3245742"/>
            <a:ext cx="503677" cy="1569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710" tIns="50854" rIns="101710" bIns="5085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1018368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  <a:ea typeface="楷体_GB2312" pitchFamily="49" charset="-122"/>
              </a:rPr>
              <a:t>Npcf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Arial" charset="0"/>
              <a:ea typeface="楷体_GB2312" pitchFamily="49" charset="-122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B0A183C-E6B8-4411-A2F1-2A88B0C9F35C}"/>
              </a:ext>
            </a:extLst>
          </p:cNvPr>
          <p:cNvGrpSpPr/>
          <p:nvPr/>
        </p:nvGrpSpPr>
        <p:grpSpPr>
          <a:xfrm>
            <a:off x="7632013" y="3273690"/>
            <a:ext cx="730513" cy="391081"/>
            <a:chOff x="2293117" y="1793456"/>
            <a:chExt cx="731063" cy="391375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966B5D0-10DE-4D3C-B5C9-3451322CC82F}"/>
                </a:ext>
              </a:extLst>
            </p:cNvPr>
            <p:cNvSpPr/>
            <p:nvPr/>
          </p:nvSpPr>
          <p:spPr bwMode="auto">
            <a:xfrm>
              <a:off x="2293117" y="1968807"/>
              <a:ext cx="576064" cy="216024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1710" tIns="50854" rIns="101710" bIns="50854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368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楷体_GB2312" pitchFamily="49" charset="-122"/>
                </a:rPr>
                <a:t>SMF</a:t>
              </a:r>
              <a:endParaRPr kumimoji="0" lang="zh-CN" altLang="en-US" sz="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楷体_GB2312" pitchFamily="49" charset="-122"/>
              </a:endParaRP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6D5E5B3-4349-462B-9761-46859A0580B0}"/>
                </a:ext>
              </a:extLst>
            </p:cNvPr>
            <p:cNvGrpSpPr/>
            <p:nvPr/>
          </p:nvGrpSpPr>
          <p:grpSpPr>
            <a:xfrm>
              <a:off x="2520124" y="1723131"/>
              <a:ext cx="504056" cy="288032"/>
              <a:chOff x="2520124" y="1723131"/>
              <a:chExt cx="504056" cy="288032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D5079636-8426-44B3-985F-5441014720F6}"/>
                  </a:ext>
                </a:extLst>
              </p:cNvPr>
              <p:cNvSpPr/>
              <p:nvPr/>
            </p:nvSpPr>
            <p:spPr bwMode="auto">
              <a:xfrm rot="10800000">
                <a:off x="2535459" y="1965444"/>
                <a:ext cx="72008" cy="45719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1710" tIns="50854" rIns="101710" bIns="50854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76073" marR="0" lvl="0" indent="-176073" algn="just" defTabSz="1018368" rtl="0" eaLnBrk="1" fontAlgn="base" latinLnBrk="0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Pct val="80000"/>
                  <a:buFont typeface="Wingdings" pitchFamily="2" charset="2"/>
                  <a:buChar char="n"/>
                  <a:tabLst/>
                  <a:defRPr/>
                </a:pPr>
                <a:endParaRPr kumimoji="0" lang="zh-CN" altLang="en-US" sz="1799" b="1" i="1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B18A6179-D535-4C6A-BAE3-FA2064B9E969}"/>
                  </a:ext>
                </a:extLst>
              </p:cNvPr>
              <p:cNvSpPr/>
              <p:nvPr/>
            </p:nvSpPr>
            <p:spPr bwMode="auto">
              <a:xfrm>
                <a:off x="2520124" y="1793452"/>
                <a:ext cx="504056" cy="15711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1710" tIns="50854" rIns="101710" bIns="50854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1018368" rtl="0" eaLnBrk="1" fontAlgn="base" latinLnBrk="0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24191"/>
                    </a:solidFill>
                    <a:effectLst/>
                    <a:uLnTx/>
                    <a:uFillTx/>
                    <a:latin typeface="Arial" charset="0"/>
                    <a:ea typeface="楷体_GB2312" pitchFamily="49" charset="-122"/>
                  </a:rPr>
                  <a:t>Nsmf</a:t>
                </a:r>
                <a:endPara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楷体_GB2312" pitchFamily="49" charset="-122"/>
                </a:endParaRPr>
              </a:p>
            </p:txBody>
          </p:sp>
        </p:grp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9EC71CF-5656-428B-A234-78D21EBAA2E9}"/>
              </a:ext>
            </a:extLst>
          </p:cNvPr>
          <p:cNvGrpSpPr/>
          <p:nvPr/>
        </p:nvGrpSpPr>
        <p:grpSpPr>
          <a:xfrm>
            <a:off x="6779542" y="3197721"/>
            <a:ext cx="718361" cy="468643"/>
            <a:chOff x="1116410" y="1715835"/>
            <a:chExt cx="718901" cy="46899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0BB5B5-50D4-42D8-84BB-70A78A78D9B4}"/>
                </a:ext>
              </a:extLst>
            </p:cNvPr>
            <p:cNvSpPr/>
            <p:nvPr/>
          </p:nvSpPr>
          <p:spPr bwMode="auto">
            <a:xfrm>
              <a:off x="1116410" y="1968807"/>
              <a:ext cx="576064" cy="216024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1710" tIns="50854" rIns="101710" bIns="50854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18368" rtl="0" eaLnBrk="1" fontAlgn="base" latinLnBrk="0" hangingPunct="1">
                <a:lnSpc>
                  <a:spcPct val="110000"/>
                </a:lnSpc>
                <a:spcBef>
                  <a:spcPct val="40000"/>
                </a:spcBef>
                <a:spcAft>
                  <a:spcPct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altLang="zh-CN" sz="9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楷体_GB2312" pitchFamily="49" charset="-122"/>
                </a:rPr>
                <a:t>AMF</a:t>
              </a:r>
              <a:endParaRPr kumimoji="0" lang="zh-CN" altLang="en-US" sz="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楷体_GB2312" pitchFamily="49" charset="-122"/>
              </a:endParaRP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90FB9BC7-F844-443C-AF5F-E116FD59603F}"/>
                </a:ext>
              </a:extLst>
            </p:cNvPr>
            <p:cNvGrpSpPr/>
            <p:nvPr/>
          </p:nvGrpSpPr>
          <p:grpSpPr>
            <a:xfrm>
              <a:off x="1331255" y="1715835"/>
              <a:ext cx="504056" cy="288032"/>
              <a:chOff x="1331255" y="1715835"/>
              <a:chExt cx="504056" cy="288032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1299C88C-7CF9-4CDB-8820-704A58D38798}"/>
                  </a:ext>
                </a:extLst>
              </p:cNvPr>
              <p:cNvGrpSpPr/>
              <p:nvPr/>
            </p:nvGrpSpPr>
            <p:grpSpPr>
              <a:xfrm rot="10800000">
                <a:off x="1368438" y="1715835"/>
                <a:ext cx="72008" cy="288032"/>
                <a:chOff x="2340546" y="2214091"/>
                <a:chExt cx="72008" cy="288032"/>
              </a:xfrm>
            </p:grpSpPr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23BD83FF-8FDE-4ADF-8AC5-82BA4B35CFB1}"/>
                    </a:ext>
                  </a:extLst>
                </p:cNvPr>
                <p:cNvSpPr/>
                <p:nvPr/>
              </p:nvSpPr>
              <p:spPr bwMode="auto">
                <a:xfrm>
                  <a:off x="2340546" y="2214091"/>
                  <a:ext cx="72008" cy="45719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01710" tIns="50854" rIns="101710" bIns="50854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176073" marR="0" lvl="0" indent="-176073" algn="just" defTabSz="1018368" rtl="0" eaLnBrk="1" fontAlgn="base" latinLnBrk="0" hangingPunct="1">
                    <a:lnSpc>
                      <a:spcPct val="110000"/>
                    </a:lnSpc>
                    <a:spcBef>
                      <a:spcPct val="40000"/>
                    </a:spcBef>
                    <a:spcAft>
                      <a:spcPct val="0"/>
                    </a:spcAft>
                    <a:buClrTx/>
                    <a:buSzPct val="80000"/>
                    <a:buFont typeface="Wingdings" pitchFamily="2" charset="2"/>
                    <a:buChar char="n"/>
                    <a:tabLst/>
                    <a:defRPr/>
                  </a:pPr>
                  <a:endParaRPr kumimoji="0" lang="zh-CN" altLang="en-US" sz="1799" b="1" i="1" u="none" strike="noStrike" kern="1200" cap="none" spc="0" normalizeH="0" baseline="0" noProof="0">
                    <a:ln>
                      <a:noFill/>
                    </a:ln>
                    <a:solidFill>
                      <a:srgbClr val="124191"/>
                    </a:solidFill>
                    <a:effectLst/>
                    <a:uLnTx/>
                    <a:uFillTx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041CAC88-1B57-446F-8334-45B5FFEBA5E0}"/>
                    </a:ext>
                  </a:extLst>
                </p:cNvPr>
                <p:cNvCxnSpPr>
                  <a:cxnSpLocks/>
                  <a:stCxn id="148" idx="4"/>
                </p:cNvCxnSpPr>
                <p:nvPr/>
              </p:nvCxnSpPr>
              <p:spPr bwMode="auto">
                <a:xfrm>
                  <a:off x="2376550" y="2259810"/>
                  <a:ext cx="0" cy="24231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8BF4FEE-72A5-4057-9FAE-568068E3B31C}"/>
                  </a:ext>
                </a:extLst>
              </p:cNvPr>
              <p:cNvSpPr/>
              <p:nvPr/>
            </p:nvSpPr>
            <p:spPr bwMode="auto">
              <a:xfrm>
                <a:off x="1331255" y="1796976"/>
                <a:ext cx="504056" cy="15711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1710" tIns="50854" rIns="101710" bIns="50854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1018368" rtl="0" eaLnBrk="1" fontAlgn="base" latinLnBrk="0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Pct val="80000"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24191"/>
                    </a:solidFill>
                    <a:effectLst/>
                    <a:uLnTx/>
                    <a:uFillTx/>
                    <a:latin typeface="Arial" charset="0"/>
                    <a:ea typeface="楷体_GB2312" pitchFamily="49" charset="-122"/>
                  </a:rPr>
                  <a:t>Namf</a:t>
                </a:r>
                <a:endPara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楷体_GB2312" pitchFamily="49" charset="-122"/>
                </a:endParaRPr>
              </a:p>
            </p:txBody>
          </p:sp>
        </p:grp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1C4FED26-CED9-481B-9F96-4B996C9E429A}"/>
              </a:ext>
            </a:extLst>
          </p:cNvPr>
          <p:cNvCxnSpPr>
            <a:cxnSpLocks/>
          </p:cNvCxnSpPr>
          <p:nvPr/>
        </p:nvCxnSpPr>
        <p:spPr bwMode="auto">
          <a:xfrm flipV="1">
            <a:off x="5834124" y="3672490"/>
            <a:ext cx="1218094" cy="578174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1B46602-D4CF-4EBF-B53A-8E8118A769A3}"/>
              </a:ext>
            </a:extLst>
          </p:cNvPr>
          <p:cNvCxnSpPr>
            <a:cxnSpLocks/>
            <a:stCxn id="119" idx="0"/>
            <a:endCxn id="144" idx="2"/>
          </p:cNvCxnSpPr>
          <p:nvPr/>
        </p:nvCxnSpPr>
        <p:spPr bwMode="auto">
          <a:xfrm flipV="1">
            <a:off x="6704880" y="3666364"/>
            <a:ext cx="362478" cy="499206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A82E2C5-1363-46D5-9F50-FE0359E60A87}"/>
              </a:ext>
            </a:extLst>
          </p:cNvPr>
          <p:cNvCxnSpPr>
            <a:cxnSpLocks/>
            <a:stCxn id="118" idx="3"/>
            <a:endCxn id="119" idx="1"/>
          </p:cNvCxnSpPr>
          <p:nvPr/>
        </p:nvCxnSpPr>
        <p:spPr bwMode="auto">
          <a:xfrm>
            <a:off x="5834124" y="4273501"/>
            <a:ext cx="582940" cy="0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8CB1D5C-A00F-4B7B-8C19-2E6C1DBA5BB4}"/>
              </a:ext>
            </a:extLst>
          </p:cNvPr>
          <p:cNvCxnSpPr>
            <a:cxnSpLocks/>
            <a:stCxn id="119" idx="3"/>
            <a:endCxn id="120" idx="1"/>
          </p:cNvCxnSpPr>
          <p:nvPr/>
        </p:nvCxnSpPr>
        <p:spPr bwMode="auto">
          <a:xfrm>
            <a:off x="6992695" y="4273501"/>
            <a:ext cx="642983" cy="0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544177C-38F2-4A18-A17F-774C75538872}"/>
              </a:ext>
            </a:extLst>
          </p:cNvPr>
          <p:cNvCxnSpPr>
            <a:cxnSpLocks/>
            <a:stCxn id="120" idx="0"/>
            <a:endCxn id="150" idx="2"/>
          </p:cNvCxnSpPr>
          <p:nvPr/>
        </p:nvCxnSpPr>
        <p:spPr bwMode="auto">
          <a:xfrm flipH="1" flipV="1">
            <a:off x="7919829" y="3664771"/>
            <a:ext cx="3665" cy="500799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948FC56-C2BF-4A59-A845-373649333FDD}"/>
              </a:ext>
            </a:extLst>
          </p:cNvPr>
          <p:cNvSpPr/>
          <p:nvPr/>
        </p:nvSpPr>
        <p:spPr bwMode="auto">
          <a:xfrm>
            <a:off x="6275864" y="3780975"/>
            <a:ext cx="503677" cy="1569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710" tIns="50854" rIns="101710" bIns="5085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1018368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  <a:ea typeface="楷体_GB2312" pitchFamily="49" charset="-122"/>
              </a:rPr>
              <a:t>N1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Arial" charset="0"/>
              <a:ea typeface="楷体_GB2312" pitchFamily="49" charset="-122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9C0A705-C039-45B3-BC59-CAE52A484AF0}"/>
              </a:ext>
            </a:extLst>
          </p:cNvPr>
          <p:cNvSpPr/>
          <p:nvPr/>
        </p:nvSpPr>
        <p:spPr bwMode="auto">
          <a:xfrm>
            <a:off x="7020405" y="3818005"/>
            <a:ext cx="503677" cy="1569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710" tIns="50854" rIns="101710" bIns="5085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1018368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  <a:ea typeface="楷体_GB2312" pitchFamily="49" charset="-122"/>
              </a:rPr>
              <a:t>N2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Arial" charset="0"/>
              <a:ea typeface="楷体_GB2312" pitchFamily="49" charset="-122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5AF6F38-1B8B-4FA8-9B07-D350D95D9B37}"/>
              </a:ext>
            </a:extLst>
          </p:cNvPr>
          <p:cNvSpPr/>
          <p:nvPr/>
        </p:nvSpPr>
        <p:spPr bwMode="auto">
          <a:xfrm>
            <a:off x="7283219" y="4143865"/>
            <a:ext cx="503677" cy="1569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710" tIns="50854" rIns="101710" bIns="5085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1018368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  <a:ea typeface="楷体_GB2312" pitchFamily="49" charset="-122"/>
              </a:rPr>
              <a:t>N3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Arial" charset="0"/>
              <a:ea typeface="楷体_GB2312" pitchFamily="49" charset="-122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F983234-B7B7-4743-8CCB-D326B7717828}"/>
              </a:ext>
            </a:extLst>
          </p:cNvPr>
          <p:cNvSpPr/>
          <p:nvPr/>
        </p:nvSpPr>
        <p:spPr bwMode="auto">
          <a:xfrm>
            <a:off x="7907303" y="3772702"/>
            <a:ext cx="503677" cy="1569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710" tIns="50854" rIns="101710" bIns="5085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1018368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  <a:ea typeface="楷体_GB2312" pitchFamily="49" charset="-122"/>
              </a:rPr>
              <a:t>N4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Arial" charset="0"/>
              <a:ea typeface="楷体_GB2312" pitchFamily="49" charset="-122"/>
            </a:endParaRP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170F69C-5605-4E17-A74E-700E833DE0E5}"/>
              </a:ext>
            </a:extLst>
          </p:cNvPr>
          <p:cNvCxnSpPr>
            <a:cxnSpLocks/>
          </p:cNvCxnSpPr>
          <p:nvPr/>
        </p:nvCxnSpPr>
        <p:spPr bwMode="auto">
          <a:xfrm flipV="1">
            <a:off x="5218403" y="4040585"/>
            <a:ext cx="3288551" cy="16491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654B9C6-F0ED-4958-B4A2-5E96A3F8153E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913105" y="3206779"/>
            <a:ext cx="0" cy="242130"/>
          </a:xfrm>
          <a:prstGeom prst="line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51334E92-90F2-40B3-9995-A2E589EE93E6}"/>
              </a:ext>
            </a:extLst>
          </p:cNvPr>
          <p:cNvSpPr/>
          <p:nvPr/>
        </p:nvSpPr>
        <p:spPr>
          <a:xfrm>
            <a:off x="5254735" y="3722413"/>
            <a:ext cx="900697" cy="215444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68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HTTP PROXY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0B6FD53C-1474-46D7-B860-8FE7062754EC}"/>
              </a:ext>
            </a:extLst>
          </p:cNvPr>
          <p:cNvSpPr/>
          <p:nvPr/>
        </p:nvSpPr>
        <p:spPr bwMode="auto">
          <a:xfrm>
            <a:off x="7363965" y="2468557"/>
            <a:ext cx="876667" cy="215862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710" tIns="50854" rIns="101710" bIns="5085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018368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zh-CN" sz="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楷体_GB2312" pitchFamily="49" charset="-122"/>
              </a:rPr>
              <a:t>UDR</a:t>
            </a:r>
            <a:endParaRPr kumimoji="0" lang="zh-CN" altLang="en-US" sz="9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楷体_GB2312" pitchFamily="49" charset="-122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FD698E-1766-4A93-85D1-B2F2C92F53F5}"/>
              </a:ext>
            </a:extLst>
          </p:cNvPr>
          <p:cNvCxnSpPr>
            <a:stCxn id="166" idx="2"/>
            <a:endCxn id="125" idx="0"/>
          </p:cNvCxnSpPr>
          <p:nvPr/>
        </p:nvCxnSpPr>
        <p:spPr>
          <a:xfrm flipH="1">
            <a:off x="7800814" y="2684419"/>
            <a:ext cx="1485" cy="6288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631C2D6C-276F-4CA8-BF0E-7ED876099745}"/>
              </a:ext>
            </a:extLst>
          </p:cNvPr>
          <p:cNvSpPr/>
          <p:nvPr/>
        </p:nvSpPr>
        <p:spPr>
          <a:xfrm>
            <a:off x="4680764" y="3257195"/>
            <a:ext cx="356246" cy="36531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 panose="020B0403020202020204" pitchFamily="34" charset="0"/>
              <a:ea typeface="Nokia Pure Text Light" panose="020B0403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90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EA33121-D9D7-4B76-A1CE-84BA033A11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503542"/>
              </p:ext>
            </p:extLst>
          </p:nvPr>
        </p:nvGraphicFramePr>
        <p:xfrm>
          <a:off x="109979" y="77837"/>
          <a:ext cx="6096000" cy="4671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Left Brace 1">
            <a:extLst>
              <a:ext uri="{FF2B5EF4-FFF2-40B4-BE49-F238E27FC236}">
                <a16:creationId xmlns:a16="http://schemas.microsoft.com/office/drawing/2014/main" id="{DD8C448F-3D2F-4A9C-9678-667BEEA17033}"/>
              </a:ext>
            </a:extLst>
          </p:cNvPr>
          <p:cNvSpPr/>
          <p:nvPr/>
        </p:nvSpPr>
        <p:spPr>
          <a:xfrm>
            <a:off x="6623901" y="1093509"/>
            <a:ext cx="169683" cy="35539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B1A006-B139-4AC2-B102-027F3516BD8C}"/>
              </a:ext>
            </a:extLst>
          </p:cNvPr>
          <p:cNvCxnSpPr>
            <a:endCxn id="2" idx="1"/>
          </p:cNvCxnSpPr>
          <p:nvPr/>
        </p:nvCxnSpPr>
        <p:spPr>
          <a:xfrm>
            <a:off x="6278252" y="2865748"/>
            <a:ext cx="345649" cy="47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2DCF32-DC50-49A0-9B64-2270E080C7CD}"/>
              </a:ext>
            </a:extLst>
          </p:cNvPr>
          <p:cNvSpPr txBox="1"/>
          <p:nvPr/>
        </p:nvSpPr>
        <p:spPr>
          <a:xfrm>
            <a:off x="7199699" y="18988"/>
            <a:ext cx="1319752" cy="330072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defTabSz="360000">
              <a:spcAft>
                <a:spcPts val="600"/>
              </a:spcAft>
              <a:tabLst>
                <a:tab pos="360000" algn="l"/>
              </a:tabLst>
            </a:pPr>
            <a:r>
              <a:rPr lang="zh-CN" altLang="en-US" sz="1200" dirty="0">
                <a:solidFill>
                  <a:schemeClr val="tx2"/>
                </a:solidFill>
                <a:latin typeface="Nokia Pure Headline Light" panose="020B0304020202020204" pitchFamily="34" charset="0"/>
              </a:rPr>
              <a:t>按场景需求解码</a:t>
            </a:r>
            <a:endParaRPr lang="en-US" sz="1200" dirty="0">
              <a:solidFill>
                <a:schemeClr val="tx2"/>
              </a:solidFill>
              <a:latin typeface="Nokia Pure Headline Light" panose="020B03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23BB27-4580-468D-B18D-024A4B6679AC}"/>
              </a:ext>
            </a:extLst>
          </p:cNvPr>
          <p:cNvGrpSpPr/>
          <p:nvPr/>
        </p:nvGrpSpPr>
        <p:grpSpPr>
          <a:xfrm>
            <a:off x="7121633" y="1086792"/>
            <a:ext cx="1511084" cy="600908"/>
            <a:chOff x="4584809" y="2432605"/>
            <a:chExt cx="1511084" cy="6009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2C849F-B996-4E84-AB8D-7ECEE7D3F725}"/>
                </a:ext>
              </a:extLst>
            </p:cNvPr>
            <p:cNvSpPr/>
            <p:nvPr/>
          </p:nvSpPr>
          <p:spPr>
            <a:xfrm>
              <a:off x="4584809" y="2432605"/>
              <a:ext cx="1511084" cy="6009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EE55724A-9E59-4FE7-A634-872ABE5A91FB}"/>
                </a:ext>
              </a:extLst>
            </p:cNvPr>
            <p:cNvSpPr txBox="1"/>
            <p:nvPr/>
          </p:nvSpPr>
          <p:spPr>
            <a:xfrm>
              <a:off x="4602409" y="2450205"/>
              <a:ext cx="1475884" cy="5657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kern="1200" dirty="0"/>
                <a:t>针对漫游  </a:t>
              </a:r>
              <a:r>
                <a:rPr lang="en-US" altLang="zh-CN" sz="1200" kern="1200" dirty="0"/>
                <a:t>+N16</a:t>
              </a:r>
              <a:endParaRPr lang="en-US" sz="12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4F63F0-093C-4E9C-808D-036B4884F912}"/>
              </a:ext>
            </a:extLst>
          </p:cNvPr>
          <p:cNvGrpSpPr/>
          <p:nvPr/>
        </p:nvGrpSpPr>
        <p:grpSpPr>
          <a:xfrm>
            <a:off x="7121633" y="1700055"/>
            <a:ext cx="1511084" cy="600908"/>
            <a:chOff x="4584809" y="2432605"/>
            <a:chExt cx="1511084" cy="60090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03FE518-E0E2-4567-A866-36AE47C8ABBE}"/>
                </a:ext>
              </a:extLst>
            </p:cNvPr>
            <p:cNvSpPr/>
            <p:nvPr/>
          </p:nvSpPr>
          <p:spPr>
            <a:xfrm>
              <a:off x="4584809" y="2432605"/>
              <a:ext cx="1511084" cy="6009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3F1C90CB-0104-40D2-9684-431A210B46EF}"/>
                </a:ext>
              </a:extLst>
            </p:cNvPr>
            <p:cNvSpPr txBox="1"/>
            <p:nvPr/>
          </p:nvSpPr>
          <p:spPr>
            <a:xfrm>
              <a:off x="4602409" y="2450205"/>
              <a:ext cx="1475884" cy="5657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kern="1200" dirty="0"/>
                <a:t>针对</a:t>
              </a:r>
              <a:r>
                <a:rPr lang="en-US" altLang="zh-CN" sz="1200" kern="1200" dirty="0"/>
                <a:t>4/5G</a:t>
              </a:r>
              <a:r>
                <a:rPr lang="zh-CN" altLang="en-US" sz="1200" kern="1200" dirty="0"/>
                <a:t>互操作  </a:t>
              </a:r>
              <a:r>
                <a:rPr lang="en-US" altLang="zh-CN" sz="1200" kern="1200" dirty="0"/>
                <a:t>+N26</a:t>
              </a:r>
              <a:endParaRPr lang="en-US" sz="12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076FA-63C8-470F-8E1F-39AD42500838}"/>
              </a:ext>
            </a:extLst>
          </p:cNvPr>
          <p:cNvGrpSpPr/>
          <p:nvPr/>
        </p:nvGrpSpPr>
        <p:grpSpPr>
          <a:xfrm>
            <a:off x="7121633" y="473529"/>
            <a:ext cx="1511084" cy="600908"/>
            <a:chOff x="4584809" y="2432605"/>
            <a:chExt cx="1511084" cy="60090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1BBD5C-DFCA-4503-BE37-9BC6E40DC699}"/>
                </a:ext>
              </a:extLst>
            </p:cNvPr>
            <p:cNvSpPr/>
            <p:nvPr/>
          </p:nvSpPr>
          <p:spPr>
            <a:xfrm>
              <a:off x="4584809" y="2432605"/>
              <a:ext cx="1511084" cy="6009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5DBEF23A-E461-4A1F-93CA-7968F39D0241}"/>
                </a:ext>
              </a:extLst>
            </p:cNvPr>
            <p:cNvSpPr txBox="1"/>
            <p:nvPr/>
          </p:nvSpPr>
          <p:spPr>
            <a:xfrm>
              <a:off x="4602409" y="2450205"/>
              <a:ext cx="1475884" cy="5657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kern="1200" dirty="0"/>
                <a:t>基本流程补充接口：</a:t>
              </a:r>
              <a:r>
                <a:rPr lang="en-US" altLang="zh-CN" sz="1200" kern="1200" dirty="0"/>
                <a:t>+N6</a:t>
              </a:r>
              <a:r>
                <a:rPr lang="en-US" altLang="zh-CN" sz="1200" dirty="0"/>
                <a:t>,N12,N13</a:t>
              </a:r>
              <a:endParaRPr lang="en-US" sz="120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CE3EBB-3A96-4B1C-A36D-94DA6378F10A}"/>
              </a:ext>
            </a:extLst>
          </p:cNvPr>
          <p:cNvGrpSpPr/>
          <p:nvPr/>
        </p:nvGrpSpPr>
        <p:grpSpPr>
          <a:xfrm>
            <a:off x="7139233" y="2313318"/>
            <a:ext cx="1511084" cy="600908"/>
            <a:chOff x="4584809" y="2432605"/>
            <a:chExt cx="1511084" cy="60090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2889214-E9F4-48ED-A2F3-6F2B2AE3AA03}"/>
                </a:ext>
              </a:extLst>
            </p:cNvPr>
            <p:cNvSpPr/>
            <p:nvPr/>
          </p:nvSpPr>
          <p:spPr>
            <a:xfrm>
              <a:off x="4584809" y="2432605"/>
              <a:ext cx="1511084" cy="6009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BDD2ED4F-D093-46D7-B4A5-DE6C7D2E64E4}"/>
                </a:ext>
              </a:extLst>
            </p:cNvPr>
            <p:cNvSpPr txBox="1"/>
            <p:nvPr/>
          </p:nvSpPr>
          <p:spPr>
            <a:xfrm>
              <a:off x="4602409" y="2450205"/>
              <a:ext cx="1475884" cy="5657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dirty="0"/>
                <a:t>语音 </a:t>
              </a:r>
              <a:r>
                <a:rPr lang="en-US" altLang="zh-CN" sz="1200" dirty="0" err="1"/>
                <a:t>VoNR</a:t>
              </a:r>
              <a:r>
                <a:rPr lang="en-US" altLang="zh-CN" sz="1200" dirty="0"/>
                <a:t>:</a:t>
              </a: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dirty="0"/>
                <a:t>+R</a:t>
              </a:r>
              <a:r>
                <a:rPr lang="en-US" altLang="zh-CN" sz="1200" dirty="0"/>
                <a:t>x,</a:t>
              </a:r>
              <a:r>
                <a:rPr lang="zh-CN" altLang="en-US" sz="1200" dirty="0"/>
                <a:t>现有接口</a:t>
              </a:r>
              <a:r>
                <a:rPr lang="en-US" altLang="zh-CN" sz="1200" dirty="0"/>
                <a:t>SIP</a:t>
              </a:r>
              <a:r>
                <a:rPr lang="zh-CN" altLang="en-US" sz="1200" dirty="0"/>
                <a:t>解码</a:t>
              </a:r>
              <a:endParaRPr lang="en-US" sz="1200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E677E7-91AA-4769-B54D-3BE9E15E2B94}"/>
              </a:ext>
            </a:extLst>
          </p:cNvPr>
          <p:cNvGrpSpPr/>
          <p:nvPr/>
        </p:nvGrpSpPr>
        <p:grpSpPr>
          <a:xfrm>
            <a:off x="7121633" y="2926581"/>
            <a:ext cx="1511084" cy="600908"/>
            <a:chOff x="4584809" y="2432605"/>
            <a:chExt cx="1511084" cy="60090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30C2352-251D-4BB5-853F-6FC75074FEED}"/>
                </a:ext>
              </a:extLst>
            </p:cNvPr>
            <p:cNvSpPr/>
            <p:nvPr/>
          </p:nvSpPr>
          <p:spPr>
            <a:xfrm>
              <a:off x="4584809" y="2432605"/>
              <a:ext cx="1511084" cy="6009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angle: Rounded Corners 4">
              <a:extLst>
                <a:ext uri="{FF2B5EF4-FFF2-40B4-BE49-F238E27FC236}">
                  <a16:creationId xmlns:a16="http://schemas.microsoft.com/office/drawing/2014/main" id="{AD42659F-FDA2-4EF1-8077-FF02CF630C94}"/>
                </a:ext>
              </a:extLst>
            </p:cNvPr>
            <p:cNvSpPr txBox="1"/>
            <p:nvPr/>
          </p:nvSpPr>
          <p:spPr>
            <a:xfrm>
              <a:off x="4602409" y="2450205"/>
              <a:ext cx="1475884" cy="5657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dirty="0"/>
                <a:t>策略</a:t>
              </a:r>
              <a:r>
                <a:rPr lang="en-US" altLang="zh-CN" sz="1200" dirty="0"/>
                <a:t>:</a:t>
              </a: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200" dirty="0"/>
                <a:t>+N5,N7,N15</a:t>
              </a:r>
              <a:endParaRPr lang="en-US" sz="1200" kern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A86B41-D84B-4F64-8ADB-010F74F78897}"/>
              </a:ext>
            </a:extLst>
          </p:cNvPr>
          <p:cNvGrpSpPr/>
          <p:nvPr/>
        </p:nvGrpSpPr>
        <p:grpSpPr>
          <a:xfrm>
            <a:off x="7139233" y="3539844"/>
            <a:ext cx="1511084" cy="600908"/>
            <a:chOff x="4584809" y="2432605"/>
            <a:chExt cx="1511084" cy="60090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DFC353E-0E75-4149-91A5-4BACC78DF082}"/>
                </a:ext>
              </a:extLst>
            </p:cNvPr>
            <p:cNvSpPr/>
            <p:nvPr/>
          </p:nvSpPr>
          <p:spPr>
            <a:xfrm>
              <a:off x="4584809" y="2432605"/>
              <a:ext cx="1511084" cy="6009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F08853FB-C8F5-4776-9362-26B1DCA54A3E}"/>
                </a:ext>
              </a:extLst>
            </p:cNvPr>
            <p:cNvSpPr txBox="1"/>
            <p:nvPr/>
          </p:nvSpPr>
          <p:spPr>
            <a:xfrm>
              <a:off x="4602409" y="2450205"/>
              <a:ext cx="1475884" cy="5657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200" dirty="0"/>
                <a:t>端消息</a:t>
              </a:r>
              <a:r>
                <a:rPr lang="en-US" altLang="zh-CN" sz="1200" dirty="0"/>
                <a:t>:</a:t>
              </a: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200" dirty="0"/>
                <a:t>+N20</a:t>
              </a:r>
              <a:endParaRPr lang="en-US" sz="1200" kern="12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D36B1CC-8560-4E63-94B7-5B19A9E38223}"/>
              </a:ext>
            </a:extLst>
          </p:cNvPr>
          <p:cNvGrpSpPr/>
          <p:nvPr/>
        </p:nvGrpSpPr>
        <p:grpSpPr>
          <a:xfrm>
            <a:off x="7121633" y="4153104"/>
            <a:ext cx="1511084" cy="600908"/>
            <a:chOff x="4584809" y="2432605"/>
            <a:chExt cx="1511084" cy="60090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CB5D97D-F94D-4271-BE17-E1E47DC46183}"/>
                </a:ext>
              </a:extLst>
            </p:cNvPr>
            <p:cNvSpPr/>
            <p:nvPr/>
          </p:nvSpPr>
          <p:spPr>
            <a:xfrm>
              <a:off x="4584809" y="2432605"/>
              <a:ext cx="1511084" cy="6009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tangle: Rounded Corners 4">
              <a:extLst>
                <a:ext uri="{FF2B5EF4-FFF2-40B4-BE49-F238E27FC236}">
                  <a16:creationId xmlns:a16="http://schemas.microsoft.com/office/drawing/2014/main" id="{6ED3C7A9-60CE-4073-A6DB-827B4676C172}"/>
                </a:ext>
              </a:extLst>
            </p:cNvPr>
            <p:cNvSpPr txBox="1"/>
            <p:nvPr/>
          </p:nvSpPr>
          <p:spPr>
            <a:xfrm>
              <a:off x="4602409" y="2450205"/>
              <a:ext cx="1475884" cy="5657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dirty="0"/>
                <a:t>…</a:t>
              </a:r>
              <a:endParaRPr lang="en-US" sz="1200" kern="1200" dirty="0"/>
            </a:p>
          </p:txBody>
        </p:sp>
      </p:grp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09DDDA4-7702-3647-8043-F96B819E1E68}"/>
              </a:ext>
            </a:extLst>
          </p:cNvPr>
          <p:cNvSpPr txBox="1">
            <a:spLocks/>
          </p:cNvSpPr>
          <p:nvPr/>
        </p:nvSpPr>
        <p:spPr bwMode="auto">
          <a:xfrm>
            <a:off x="185304" y="171584"/>
            <a:ext cx="8308800" cy="3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None/>
              <a:defRPr sz="2000" kern="1200" baseline="0">
                <a:solidFill>
                  <a:schemeClr val="tx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  <a:lvl2pPr marL="458788" indent="-228600" algn="l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Lucida Grande"/>
              <a:buChar char="-"/>
              <a:defRPr sz="2800" kern="120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/>
              </a:defRPr>
            </a:lvl2pPr>
            <a:lvl3pPr marL="684213" indent="-225425" algn="l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/>
              </a:defRPr>
            </a:lvl3pPr>
            <a:lvl4pPr marL="912813" indent="-228600" algn="l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Lucida Grande"/>
              <a:buChar char="-"/>
              <a:defRPr sz="2000" kern="120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/>
              </a:defRPr>
            </a:lvl4pPr>
            <a:lvl5pPr marL="1143000" indent="-230188" algn="l" defTabSz="457200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ヒラギノ角ゴ Pro W3" charset="0"/>
                <a:cs typeface="ヒラギノ角ゴ Pro W3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CN" b="1" dirty="0">
                <a:solidFill>
                  <a:srgbClr val="1241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5G</a:t>
            </a:r>
            <a:r>
              <a:rPr lang="zh-CN" altLang="en-US" b="1" dirty="0">
                <a:solidFill>
                  <a:srgbClr val="1241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b="1" dirty="0">
                <a:solidFill>
                  <a:srgbClr val="1241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SA</a:t>
            </a:r>
            <a:r>
              <a:rPr lang="zh-CN" altLang="en-US" b="1" dirty="0">
                <a:solidFill>
                  <a:srgbClr val="1241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应用及解码需求</a:t>
            </a:r>
          </a:p>
        </p:txBody>
      </p:sp>
    </p:spTree>
    <p:extLst>
      <p:ext uri="{BB962C8B-B14F-4D97-AF65-F5344CB8AC3E}">
        <p14:creationId xmlns:p14="http://schemas.microsoft.com/office/powerpoint/2010/main" val="36333367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okia White Master with headline">
  <a:themeElements>
    <a:clrScheme name="Nokia April 2016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April 2016">
      <a:majorFont>
        <a:latin typeface="Nokia Pure Headline Light"/>
        <a:ea typeface=""/>
        <a:cs typeface=""/>
      </a:majorFont>
      <a:minorFont>
        <a:latin typeface="Nokia Pure Text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bg1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72000" tIns="72000" rIns="72000" bIns="72000" rtlCol="0">
        <a:spAutoFit/>
      </a:bodyPr>
      <a:lstStyle>
        <a:defPPr defTabSz="360000">
          <a:spcAft>
            <a:spcPts val="600"/>
          </a:spcAft>
          <a:tabLst>
            <a:tab pos="360000" algn="l"/>
          </a:tabLst>
          <a:defRPr sz="1200" dirty="0" smtClean="0">
            <a:solidFill>
              <a:schemeClr val="tx2"/>
            </a:solidFill>
            <a:latin typeface="Nokia Pure Headline Light" panose="020B03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_Pure_PPT_CORP_V2.2.potx [Read-Only]" id="{1B57A18E-CE7C-4044-B9B5-49464F06A29F}" vid="{61BFFE14-E596-40F9-B5DB-E9784F1A5955}"/>
    </a:ext>
  </a:extLst>
</a:theme>
</file>

<file path=ppt/theme/theme10.xml><?xml version="1.0" encoding="utf-8"?>
<a:theme xmlns:a="http://schemas.openxmlformats.org/drawingml/2006/main" name="1_Nokia-Vodafonet-5G-Workshop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Pure v2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kia PowerPoint Template Nokia Pure v12" id="{7AC05BEF-BBDF-4CF1-AA23-A676535EABCE}" vid="{991539CA-B441-4AED-8339-F6770207F6A2}"/>
    </a:ext>
  </a:extLst>
</a:theme>
</file>

<file path=ppt/theme/theme11.xml><?xml version="1.0" encoding="utf-8"?>
<a:theme xmlns:a="http://schemas.openxmlformats.org/drawingml/2006/main" name="3_Arial_PPT_Nokia_Shanghai_Bell_V2.2">
  <a:themeElements>
    <a:clrScheme name="Nokia April 2016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April 2016">
      <a:majorFont>
        <a:latin typeface="Nokia Pure Headline Light"/>
        <a:ea typeface=""/>
        <a:cs typeface=""/>
      </a:majorFont>
      <a:minorFont>
        <a:latin typeface="Nokia Pure Text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bg1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72000" tIns="72000" rIns="72000" bIns="72000" rtlCol="0">
        <a:spAutoFit/>
      </a:bodyPr>
      <a:lstStyle>
        <a:defPPr defTabSz="360000">
          <a:spcAft>
            <a:spcPts val="600"/>
          </a:spcAft>
          <a:tabLst>
            <a:tab pos="360000" algn="l"/>
          </a:tabLst>
          <a:defRPr sz="1200" dirty="0" smtClean="0">
            <a:solidFill>
              <a:schemeClr val="tx2"/>
            </a:solidFill>
            <a:latin typeface="Nokia Pure Headline Light" panose="020B03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7B66EC4D-B1C2-47BA-885E-6998A303DA61}" vid="{F248B610-B4A3-49ED-A601-9E4C44F6F09B}"/>
    </a:ext>
  </a:extLst>
</a:theme>
</file>

<file path=ppt/theme/theme12.xml><?xml version="1.0" encoding="utf-8"?>
<a:theme xmlns:a="http://schemas.openxmlformats.org/drawingml/2006/main" name="NET_PPT_Temp_Pure_V33">
  <a:themeElements>
    <a:clrScheme name="Nokia 120515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76213" indent="-176213" algn="l" fontAlgn="auto">
          <a:spcBef>
            <a:spcPts val="0"/>
          </a:spcBef>
          <a:spcAft>
            <a:spcPts val="0"/>
          </a:spcAft>
          <a:defRPr sz="12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0000" tIns="90000" rIns="72000" bIns="46800" rtlCol="0">
        <a:spAutoFit/>
      </a:bodyPr>
      <a:lstStyle>
        <a:defPPr marL="176213" marR="0" indent="-176213" algn="l" defTabSz="457200" rtl="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tabLst/>
          <a:defRPr sz="1200" dirty="0" smtClean="0">
            <a:solidFill>
              <a:schemeClr val="tx2"/>
            </a:solidFill>
            <a:latin typeface="+mn-lt"/>
            <a:cs typeface="Nokia Pure Headlin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_PPT_Temp_Pure_V31" id="{F3979514-B0E5-42DC-ACCA-9FA05F28CAA9}" vid="{98B7F717-C75F-4105-973B-6C30F016FCD1}"/>
    </a:ext>
  </a:extLst>
</a:theme>
</file>

<file path=ppt/theme/theme13.xml><?xml version="1.0" encoding="utf-8"?>
<a:theme xmlns:a="http://schemas.openxmlformats.org/drawingml/2006/main" name="2_NET_PPT_Temp_Pure_V33">
  <a:themeElements>
    <a:clrScheme name="Nokia 120515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76213" indent="-176213" algn="l" fontAlgn="auto">
          <a:spcBef>
            <a:spcPts val="0"/>
          </a:spcBef>
          <a:spcAft>
            <a:spcPts val="0"/>
          </a:spcAft>
          <a:defRPr sz="12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0000" tIns="90000" rIns="72000" bIns="46800" rtlCol="0">
        <a:spAutoFit/>
      </a:bodyPr>
      <a:lstStyle>
        <a:defPPr marL="176213" marR="0" indent="-176213" algn="l" defTabSz="457200" rtl="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tabLst/>
          <a:defRPr sz="1200" dirty="0" smtClean="0">
            <a:solidFill>
              <a:schemeClr val="tx2"/>
            </a:solidFill>
            <a:latin typeface="+mn-lt"/>
            <a:cs typeface="Nokia Pure Headlin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_PPT_Temp_Pure_V31" id="{F3979514-B0E5-42DC-ACCA-9FA05F28CAA9}" vid="{98B7F717-C75F-4105-973B-6C30F016FCD1}"/>
    </a:ext>
  </a:extLst>
</a:theme>
</file>

<file path=ppt/theme/theme14.xml><?xml version="1.0" encoding="utf-8"?>
<a:theme xmlns:a="http://schemas.openxmlformats.org/drawingml/2006/main" name="5_NET_PPT_Temp_Pure_V33">
  <a:themeElements>
    <a:clrScheme name="Nokia 120515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76213" indent="-176213" algn="l" fontAlgn="auto">
          <a:spcBef>
            <a:spcPts val="0"/>
          </a:spcBef>
          <a:spcAft>
            <a:spcPts val="0"/>
          </a:spcAft>
          <a:defRPr sz="12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0000" tIns="90000" rIns="72000" bIns="46800" rtlCol="0">
        <a:spAutoFit/>
      </a:bodyPr>
      <a:lstStyle>
        <a:defPPr marL="176213" marR="0" indent="-176213" algn="l" defTabSz="457200" rtl="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tabLst/>
          <a:defRPr sz="1200" dirty="0" smtClean="0">
            <a:solidFill>
              <a:schemeClr val="tx2"/>
            </a:solidFill>
            <a:latin typeface="+mn-lt"/>
            <a:cs typeface="Nokia Pure Headlin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_PPT_Temp_Pure_V31" id="{F3979514-B0E5-42DC-ACCA-9FA05F28CAA9}" vid="{98B7F717-C75F-4105-973B-6C30F016FCD1}"/>
    </a:ext>
  </a:extLst>
</a:theme>
</file>

<file path=ppt/theme/theme15.xml><?xml version="1.0" encoding="utf-8"?>
<a:theme xmlns:a="http://schemas.openxmlformats.org/drawingml/2006/main" name="6_NET_PPT_Temp_Pure_V33">
  <a:themeElements>
    <a:clrScheme name="Nokia 120515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76213" indent="-176213" algn="l" fontAlgn="auto">
          <a:spcBef>
            <a:spcPts val="0"/>
          </a:spcBef>
          <a:spcAft>
            <a:spcPts val="0"/>
          </a:spcAft>
          <a:defRPr sz="12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0000" tIns="90000" rIns="72000" bIns="46800" rtlCol="0">
        <a:spAutoFit/>
      </a:bodyPr>
      <a:lstStyle>
        <a:defPPr marL="176213" marR="0" indent="-176213" algn="l" defTabSz="457200" rtl="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tabLst/>
          <a:defRPr sz="1200" dirty="0" smtClean="0">
            <a:solidFill>
              <a:schemeClr val="tx2"/>
            </a:solidFill>
            <a:latin typeface="+mn-lt"/>
            <a:cs typeface="Nokia Pure Headlin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_PPT_Temp_Pure_V31" id="{F3979514-B0E5-42DC-ACCA-9FA05F28CAA9}" vid="{98B7F717-C75F-4105-973B-6C30F016FCD1}"/>
    </a:ext>
  </a:extLst>
</a:theme>
</file>

<file path=ppt/theme/theme16.xml><?xml version="1.0" encoding="utf-8"?>
<a:theme xmlns:a="http://schemas.openxmlformats.org/drawingml/2006/main" name="8_NET_PPT_Temp_Pure_V33">
  <a:themeElements>
    <a:clrScheme name="Nokia 120515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76213" indent="-176213" algn="l" fontAlgn="auto">
          <a:spcBef>
            <a:spcPts val="0"/>
          </a:spcBef>
          <a:spcAft>
            <a:spcPts val="0"/>
          </a:spcAft>
          <a:defRPr sz="12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0000" tIns="90000" rIns="72000" bIns="46800" rtlCol="0">
        <a:spAutoFit/>
      </a:bodyPr>
      <a:lstStyle>
        <a:defPPr marL="176213" marR="0" indent="-176213" algn="l" defTabSz="457200" rtl="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tabLst/>
          <a:defRPr sz="1200" dirty="0" smtClean="0">
            <a:solidFill>
              <a:schemeClr val="tx2"/>
            </a:solidFill>
            <a:latin typeface="+mn-lt"/>
            <a:cs typeface="Nokia Pure Headlin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_PPT_Temp_Pure_V31" id="{F3979514-B0E5-42DC-ACCA-9FA05F28CAA9}" vid="{98B7F717-C75F-4105-973B-6C30F016FCD1}"/>
    </a:ext>
  </a:extLst>
</a:theme>
</file>

<file path=ppt/theme/theme17.xml><?xml version="1.0" encoding="utf-8"?>
<a:theme xmlns:a="http://schemas.openxmlformats.org/drawingml/2006/main" name="4_Nokia PowerPoint Template Nokia Pure Macro Free v29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_PPT_Temp_Arial_Macro_Free_v50" id="{4DA9F114-FBE4-4A09-BAC2-3D960E52B577}" vid="{D82AE156-8105-4C36-BB74-725C99AEEEE3}"/>
    </a:ext>
  </a:extLst>
</a:theme>
</file>

<file path=ppt/theme/theme18.xml><?xml version="1.0" encoding="utf-8"?>
<a:theme xmlns:a="http://schemas.openxmlformats.org/drawingml/2006/main" name="4_Nokia White Master with headline">
  <a:themeElements>
    <a:clrScheme name="Nokia April 2016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April 2016">
      <a:majorFont>
        <a:latin typeface="Nokia Pure Headline Light"/>
        <a:ea typeface=""/>
        <a:cs typeface=""/>
      </a:majorFont>
      <a:minorFont>
        <a:latin typeface="Nokia Pure Text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bg1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72000" tIns="72000" rIns="72000" bIns="72000" rtlCol="0">
        <a:spAutoFit/>
      </a:bodyPr>
      <a:lstStyle>
        <a:defPPr defTabSz="360000">
          <a:spcAft>
            <a:spcPts val="600"/>
          </a:spcAft>
          <a:tabLst>
            <a:tab pos="360000" algn="l"/>
          </a:tabLst>
          <a:defRPr sz="1200" dirty="0" smtClean="0">
            <a:solidFill>
              <a:schemeClr val="tx2"/>
            </a:solidFill>
            <a:latin typeface="Nokia Pure Headline Light" panose="020B03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CDE6519-91B4-4672-9FDC-115FB91B4CAE}" vid="{D0CF8F22-AE4B-4FAA-939C-C0BA9D10245A}"/>
    </a:ext>
  </a:extLst>
</a:theme>
</file>

<file path=ppt/theme/theme19.xml><?xml version="1.0" encoding="utf-8"?>
<a:theme xmlns:a="http://schemas.openxmlformats.org/drawingml/2006/main" name="Nokia PowerPoint Template Nokia Pure v25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Pure v2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kia PowerPoint Template Nokia Pure v12" id="{7AC05BEF-BBDF-4CF1-AA23-A676535EABCE}" vid="{991539CA-B441-4AED-8339-F6770207F6A2}"/>
    </a:ext>
  </a:extLst>
</a:theme>
</file>

<file path=ppt/theme/theme2.xml><?xml version="1.0" encoding="utf-8"?>
<a:theme xmlns:a="http://schemas.openxmlformats.org/drawingml/2006/main" name="NET_PPT_Temp_Arial_V31">
  <a:themeElements>
    <a:clrScheme name="Nokia 120515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76213" indent="-176213" algn="l" fontAlgn="auto">
          <a:spcBef>
            <a:spcPts val="0"/>
          </a:spcBef>
          <a:spcAft>
            <a:spcPts val="0"/>
          </a:spcAft>
          <a:defRPr sz="1200" dirty="0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0000" tIns="90000" rIns="72000" bIns="46800" rtlCol="0">
        <a:spAutoFit/>
      </a:bodyPr>
      <a:lstStyle>
        <a:defPPr marL="176213" marR="0" indent="-176213" algn="l" defTabSz="457200" rtl="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tabLst/>
          <a:defRPr sz="1200" dirty="0" smtClean="0">
            <a:solidFill>
              <a:schemeClr val="tx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ial_PPT_NET_V1.potx [Read-Only]" id="{E8D67E21-8E16-4253-9ED5-FA3CFAC42F6F}" vid="{B8E91387-16EC-4570-86E9-FEBEB1723C5B}"/>
    </a:ext>
  </a:extLst>
</a:theme>
</file>

<file path=ppt/theme/theme20.xml><?xml version="1.0" encoding="utf-8"?>
<a:theme xmlns:a="http://schemas.openxmlformats.org/drawingml/2006/main" name="5_Nokia White Master with headline">
  <a:themeElements>
    <a:clrScheme name="Nokia April 2016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2016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  <a:prstDash val="solid"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bg1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72000" rIns="72000" bIns="72000" rtlCol="0">
        <a:spAutoFit/>
      </a:bodyPr>
      <a:lstStyle>
        <a:defPPr defTabSz="360000">
          <a:spcAft>
            <a:spcPts val="600"/>
          </a:spcAft>
          <a:tabLst>
            <a:tab pos="360000" algn="l"/>
          </a:tabLst>
          <a:defRPr sz="1200" dirty="0" smtClean="0">
            <a:solidFill>
              <a:schemeClr val="tx2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_Pure_PPT_Nokia_Shanghai_Bell_V3" id="{AF4CE12F-4A22-4894-8473-6CFADEB806E4}" vid="{7CD683F8-C569-4225-B946-E85F5F0CFFA6}"/>
    </a:ext>
  </a:extLst>
</a:theme>
</file>

<file path=ppt/theme/theme21.xml><?xml version="1.0" encoding="utf-8"?>
<a:theme xmlns:a="http://schemas.openxmlformats.org/drawingml/2006/main" name="Nokia PowerPoint Template Arial v13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Master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kia PowerPoint Template Arial v13" id="{6D46BB1C-DA73-4831-A180-0E637FA5DA40}" vid="{95AB93D0-D871-4594-8FF8-938B8BFFF307}"/>
    </a:ext>
  </a:extLst>
</a:theme>
</file>

<file path=ppt/theme/theme22.xml><?xml version="1.0" encoding="utf-8"?>
<a:theme xmlns:a="http://schemas.openxmlformats.org/drawingml/2006/main" name="1_Nokia_Pure_PPT_Nokia_Shanghai_Bell_V2.2">
  <a:themeElements>
    <a:clrScheme name="Nokia April 2016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April 2016">
      <a:majorFont>
        <a:latin typeface="Nokia Pure Headline Light"/>
        <a:ea typeface=""/>
        <a:cs typeface=""/>
      </a:majorFont>
      <a:minorFont>
        <a:latin typeface="Nokia Pure Text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bg1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72000" tIns="72000" rIns="72000" bIns="72000" rtlCol="0">
        <a:spAutoFit/>
      </a:bodyPr>
      <a:lstStyle>
        <a:defPPr defTabSz="360000">
          <a:spcAft>
            <a:spcPts val="600"/>
          </a:spcAft>
          <a:tabLst>
            <a:tab pos="360000" algn="l"/>
          </a:tabLst>
          <a:defRPr sz="1200" dirty="0" smtClean="0">
            <a:solidFill>
              <a:schemeClr val="tx2"/>
            </a:solidFill>
            <a:latin typeface="Nokia Pure Headline Light" panose="020B03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CDE6519-91B4-4672-9FDC-115FB91B4CAE}" vid="{D0CF8F22-AE4B-4FAA-939C-C0BA9D10245A}"/>
    </a:ext>
  </a:extLst>
</a:theme>
</file>

<file path=ppt/theme/theme23.xml><?xml version="1.0" encoding="utf-8"?>
<a:theme xmlns:a="http://schemas.openxmlformats.org/drawingml/2006/main" name="2_Nokia_Pure_PPT_Nokia_Shanghai_Bell_V2.2">
  <a:themeElements>
    <a:clrScheme name="Nokia April 2016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April 2016">
      <a:majorFont>
        <a:latin typeface="Nokia Pure Headline Light"/>
        <a:ea typeface=""/>
        <a:cs typeface=""/>
      </a:majorFont>
      <a:minorFont>
        <a:latin typeface="Nokia Pure Text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bg1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72000" tIns="72000" rIns="72000" bIns="72000" rtlCol="0">
        <a:spAutoFit/>
      </a:bodyPr>
      <a:lstStyle>
        <a:defPPr defTabSz="360000">
          <a:spcAft>
            <a:spcPts val="600"/>
          </a:spcAft>
          <a:tabLst>
            <a:tab pos="360000" algn="l"/>
          </a:tabLst>
          <a:defRPr sz="1200" dirty="0" smtClean="0">
            <a:solidFill>
              <a:schemeClr val="tx2"/>
            </a:solidFill>
            <a:latin typeface="Nokia Pure Headline Light" panose="020B03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CDE6519-91B4-4672-9FDC-115FB91B4CAE}" vid="{D0CF8F22-AE4B-4FAA-939C-C0BA9D10245A}"/>
    </a:ext>
  </a:extLst>
</a:theme>
</file>

<file path=ppt/theme/theme24.xml><?xml version="1.0" encoding="utf-8"?>
<a:theme xmlns:a="http://schemas.openxmlformats.org/drawingml/2006/main" name="15_NET_PPT_Temp_Arial_Macro_Free_v53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_PPT_Temp_Arial_Macro_Free_v51" id="{8D803308-784A-4915-9600-984AB2AA7C57}" vid="{40DA430F-9525-450C-A1C3-970D65CC2B3B}"/>
    </a:ext>
  </a:extLst>
</a:theme>
</file>

<file path=ppt/theme/theme25.xml><?xml version="1.0" encoding="utf-8"?>
<a:theme xmlns:a="http://schemas.openxmlformats.org/drawingml/2006/main" name="1_CORP_PPT_Temp_Pure_V31">
  <a:themeElements>
    <a:clrScheme name="Nokia 120515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76213" indent="-176213" algn="l" fontAlgn="auto">
          <a:spcBef>
            <a:spcPts val="0"/>
          </a:spcBef>
          <a:spcAft>
            <a:spcPts val="0"/>
          </a:spcAft>
          <a:defRPr sz="12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0000" tIns="90000" rIns="72000" bIns="46800" rtlCol="0">
        <a:spAutoFit/>
      </a:bodyPr>
      <a:lstStyle>
        <a:defPPr marL="171450" marR="0" indent="-171450" algn="l" defTabSz="457200" rtl="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>
            <a:srgbClr val="001135"/>
          </a:buClr>
          <a:buSzTx/>
          <a:tabLst/>
          <a:defRPr sz="1200" dirty="0" smtClean="0">
            <a:solidFill>
              <a:schemeClr val="tx2"/>
            </a:solidFill>
            <a:latin typeface="+mn-lt"/>
            <a:ea typeface="Nokia Pure Text" panose="020B0503020202020204" pitchFamily="34" charset="0"/>
            <a:cs typeface="Nokia Pure Headlin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_PPT_Temp_Pure_V31" id="{A6AED3E7-0C72-484F-A9C8-9CB8C2240EAA}" vid="{97293067-8DDD-4C54-9501-D657FA91D62D}"/>
    </a:ext>
  </a:extLst>
</a:theme>
</file>

<file path=ppt/theme/theme26.xml><?xml version="1.0" encoding="utf-8"?>
<a:theme xmlns:a="http://schemas.openxmlformats.org/drawingml/2006/main" name="演示文稿1">
  <a:themeElements>
    <a:clrScheme name="演示文稿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演示文稿1">
      <a:majorFont>
        <a:latin typeface="Arial"/>
        <a:ea typeface="楷体_GB2312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101787" tIns="50892" rIns="101787" bIns="50892" numCol="1" anchor="t" anchorCtr="0" compatLnSpc="1">
        <a:prstTxWarp prst="textNoShape">
          <a:avLst/>
        </a:prstTxWarp>
      </a:bodyPr>
      <a:lstStyle>
        <a:defPPr marL="176213" marR="0" indent="-176213" algn="just" defTabSz="1019175" rtl="0" eaLnBrk="1" fontAlgn="base" latinLnBrk="0" hangingPunct="1">
          <a:lnSpc>
            <a:spcPct val="110000"/>
          </a:lnSpc>
          <a:spcBef>
            <a:spcPct val="40000"/>
          </a:spcBef>
          <a:spcAft>
            <a:spcPct val="0"/>
          </a:spcAft>
          <a:buClrTx/>
          <a:buSzPct val="80000"/>
          <a:buFont typeface="Wingdings" pitchFamily="2" charset="2"/>
          <a:buChar char="n"/>
          <a:tabLst/>
          <a:defRPr kumimoji="0" lang="zh-CN" alt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101787" tIns="50892" rIns="101787" bIns="50892" numCol="1" anchor="t" anchorCtr="0" compatLnSpc="1">
        <a:prstTxWarp prst="textNoShape">
          <a:avLst/>
        </a:prstTxWarp>
      </a:bodyPr>
      <a:lstStyle>
        <a:defPPr marL="176213" marR="0" indent="-176213" algn="just" defTabSz="1019175" rtl="0" eaLnBrk="1" fontAlgn="base" latinLnBrk="0" hangingPunct="1">
          <a:lnSpc>
            <a:spcPct val="110000"/>
          </a:lnSpc>
          <a:spcBef>
            <a:spcPct val="40000"/>
          </a:spcBef>
          <a:spcAft>
            <a:spcPct val="0"/>
          </a:spcAft>
          <a:buClrTx/>
          <a:buSzPct val="80000"/>
          <a:buFont typeface="Wingdings" pitchFamily="2" charset="2"/>
          <a:buChar char="n"/>
          <a:tabLst/>
          <a:defRPr kumimoji="0" lang="zh-CN" alt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演示文稿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sb.template.by.steve.potx" id="{6DFA5B4F-44BA-4FE2-AE25-AC3919C50FBC}" vid="{11E3D43C-D2B6-4CBB-B340-31E7C3BD5213}"/>
    </a:ext>
  </a:extLst>
</a:theme>
</file>

<file path=ppt/theme/theme27.xml><?xml version="1.0" encoding="utf-8"?>
<a:theme xmlns:a="http://schemas.openxmlformats.org/drawingml/2006/main" name="1_2 Nokia INTERNAL White Master plain">
  <a:themeElements>
    <a:clrScheme name="Nokia April 2016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2016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175">
          <a:noFill/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kia_Pure_PPT_Corp_V3" id="{EBFA465A-F99A-440C-9EAF-9E2AFF539F79}" vid="{EF96A764-DD67-4439-8BD0-91AD32E03C73}"/>
    </a:ext>
  </a:extLst>
</a:theme>
</file>

<file path=ppt/theme/theme28.xml><?xml version="1.0" encoding="utf-8"?>
<a:theme xmlns:a="http://schemas.openxmlformats.org/drawingml/2006/main" name="CORP_PPT_Temp_Pure_V23">
  <a:themeElements>
    <a:clrScheme name="Nokia 120515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 fontAlgn="auto">
          <a:spcBef>
            <a:spcPts val="0"/>
          </a:spcBef>
          <a:spcAft>
            <a:spcPts val="0"/>
          </a:spcAft>
          <a:defRPr sz="12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marL="0" indent="0">
          <a:spcBef>
            <a:spcPts val="0"/>
          </a:spcBef>
          <a:buNone/>
          <a:defRPr sz="1200" dirty="0" smtClean="0">
            <a:solidFill>
              <a:schemeClr val="tx2"/>
            </a:solidFill>
            <a:latin typeface="+mn-lt"/>
            <a:cs typeface="Nokia Pure Headlin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_PPT_Temp_Pure_V29" id="{87D3FFF2-CAA1-4FD4-91D1-8A7835009366}" vid="{1E39DFE6-DD35-4EC6-A0B0-F02986C14DF3}"/>
    </a:ext>
  </a:extLst>
</a:theme>
</file>

<file path=ppt/theme/theme29.xml><?xml version="1.0" encoding="utf-8"?>
<a:theme xmlns:a="http://schemas.openxmlformats.org/drawingml/2006/main" name="1_CORP_PPT_Temp_Pure_V23">
  <a:themeElements>
    <a:clrScheme name="Nokia 120515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 fontAlgn="auto">
          <a:spcBef>
            <a:spcPts val="0"/>
          </a:spcBef>
          <a:spcAft>
            <a:spcPts val="0"/>
          </a:spcAft>
          <a:defRPr sz="12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marL="0" indent="0">
          <a:spcBef>
            <a:spcPts val="0"/>
          </a:spcBef>
          <a:buNone/>
          <a:defRPr sz="1200" dirty="0" smtClean="0">
            <a:solidFill>
              <a:schemeClr val="tx2"/>
            </a:solidFill>
            <a:latin typeface="+mn-lt"/>
            <a:cs typeface="Nokia Pure Headlin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_PPT_Temp_Pure_V29" id="{87D3FFF2-CAA1-4FD4-91D1-8A7835009366}" vid="{1E39DFE6-DD35-4EC6-A0B0-F02986C14DF3}"/>
    </a:ext>
  </a:extLst>
</a:theme>
</file>

<file path=ppt/theme/theme3.xml><?xml version="1.0" encoding="utf-8"?>
<a:theme xmlns:a="http://schemas.openxmlformats.org/drawingml/2006/main" name="3_Nokia Master Blue Background">
  <a:themeElements>
    <a:clrScheme name="Nokia 120515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2"/>
          </a:solidFill>
        </a:ln>
      </a:spPr>
      <a:bodyPr/>
      <a:lstStyle/>
      <a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9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_Pure_PPT_CORP_V2.potx [Read-Only]" id="{FD3823A6-E996-4AFE-8EF3-76595AD50F8B}" vid="{0505652C-DF4E-4025-A0AB-ABC7E39613C8}"/>
    </a:ext>
  </a:extLst>
</a:theme>
</file>

<file path=ppt/theme/theme30.xml><?xml version="1.0" encoding="utf-8"?>
<a:theme xmlns:a="http://schemas.openxmlformats.org/drawingml/2006/main" name="1_Nokia PowerPoint Template Nokia Pure v13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Pure v2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FF0000"/>
          </a:solidFill>
        </a:ln>
        <a:effectLst/>
      </a:spPr>
      <a:bodyPr vert="vert" lIns="54000" tIns="54000" rIns="54000" bIns="54000" rtlCol="0" anchor="t" anchorCtr="0"/>
      <a:lstStyle>
        <a:defPPr marL="171450" indent="-171450" algn="ctr">
          <a:lnSpc>
            <a:spcPct val="90000"/>
          </a:lnSpc>
          <a:spcBef>
            <a:spcPts val="480"/>
          </a:spcBef>
          <a:defRPr sz="1100" dirty="0" smtClean="0">
            <a:solidFill>
              <a:schemeClr val="bg1"/>
            </a:solidFill>
            <a:cs typeface="Arial" panose="020B060402020202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kia PowerPoint Template Nokia Pure v12" id="{7AC05BEF-BBDF-4CF1-AA23-A676535EABCE}" vid="{991539CA-B441-4AED-8339-F6770207F6A2}"/>
    </a:ext>
  </a:extLst>
</a:theme>
</file>

<file path=ppt/theme/theme31.xml><?xml version="1.0" encoding="utf-8"?>
<a:theme xmlns:a="http://schemas.openxmlformats.org/drawingml/2006/main" name="1_NET_PPT_Temp_Pure_V33">
  <a:themeElements>
    <a:clrScheme name="Nokia 120515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76213" indent="-176213" algn="l" fontAlgn="auto">
          <a:spcBef>
            <a:spcPts val="0"/>
          </a:spcBef>
          <a:spcAft>
            <a:spcPts val="0"/>
          </a:spcAft>
          <a:defRPr sz="12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0000" tIns="90000" rIns="72000" bIns="46800" rtlCol="0">
        <a:spAutoFit/>
      </a:bodyPr>
      <a:lstStyle>
        <a:defPPr marL="176213" marR="0" indent="-176213" algn="l" defTabSz="457200" rtl="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tabLst/>
          <a:defRPr sz="1200" dirty="0" smtClean="0">
            <a:solidFill>
              <a:schemeClr val="tx2"/>
            </a:solidFill>
            <a:latin typeface="+mn-lt"/>
            <a:cs typeface="Nokia Pure Headlin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_PPT_Temp_Pure_V31" id="{F3979514-B0E5-42DC-ACCA-9FA05F28CAA9}" vid="{98B7F717-C75F-4105-973B-6C30F016FCD1}"/>
    </a:ext>
  </a:extLst>
</a:theme>
</file>

<file path=ppt/theme/theme32.xml><?xml version="1.0" encoding="utf-8"?>
<a:theme xmlns:a="http://schemas.openxmlformats.org/drawingml/2006/main" name="2_Nokia PowerPoint Template Nokia Pure v13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Pure v2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FF0000"/>
          </a:solidFill>
        </a:ln>
        <a:effectLst/>
      </a:spPr>
      <a:bodyPr vert="vert" lIns="54000" tIns="54000" rIns="54000" bIns="54000" rtlCol="0" anchor="t" anchorCtr="0"/>
      <a:lstStyle>
        <a:defPPr marL="171450" indent="-171450" algn="ctr">
          <a:lnSpc>
            <a:spcPct val="90000"/>
          </a:lnSpc>
          <a:spcBef>
            <a:spcPts val="480"/>
          </a:spcBef>
          <a:defRPr sz="1100" dirty="0" smtClean="0">
            <a:solidFill>
              <a:schemeClr val="bg1"/>
            </a:solidFill>
            <a:cs typeface="Arial" panose="020B060402020202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kia PowerPoint Template Nokia Pure v12" id="{7AC05BEF-BBDF-4CF1-AA23-A676535EABCE}" vid="{991539CA-B441-4AED-8339-F6770207F6A2}"/>
    </a:ext>
  </a:extLst>
</a:theme>
</file>

<file path=ppt/theme/theme33.xml><?xml version="1.0" encoding="utf-8"?>
<a:theme xmlns:a="http://schemas.openxmlformats.org/drawingml/2006/main" name="6_Nokia White Master with headline">
  <a:themeElements>
    <a:clrScheme name="Nokia April 2016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April 2016">
      <a:majorFont>
        <a:latin typeface="Nokia Pure Headline Light"/>
        <a:ea typeface=""/>
        <a:cs typeface=""/>
      </a:majorFont>
      <a:minorFont>
        <a:latin typeface="Nokia Pure Text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bg1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72000" tIns="72000" rIns="72000" bIns="72000" rtlCol="0">
        <a:spAutoFit/>
      </a:bodyPr>
      <a:lstStyle>
        <a:defPPr defTabSz="360000">
          <a:spcAft>
            <a:spcPts val="600"/>
          </a:spcAft>
          <a:tabLst>
            <a:tab pos="360000" algn="l"/>
          </a:tabLst>
          <a:defRPr sz="1200" dirty="0" smtClean="0">
            <a:solidFill>
              <a:schemeClr val="tx2"/>
            </a:solidFill>
            <a:latin typeface="Nokia Pure Headline Light" panose="020B03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7B66EC4D-B1C2-47BA-885E-6998A303DA61}" vid="{F248B610-B4A3-49ED-A601-9E4C44F6F09B}"/>
    </a:ext>
  </a:extLst>
</a:theme>
</file>

<file path=ppt/theme/theme34.xml><?xml version="1.0" encoding="utf-8"?>
<a:theme xmlns:a="http://schemas.openxmlformats.org/drawingml/2006/main" name="7_Nokia White Master with headline">
  <a:themeElements>
    <a:clrScheme name="Nokia April 2016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April 2016">
      <a:majorFont>
        <a:latin typeface="Nokia Pure Headline Light"/>
        <a:ea typeface=""/>
        <a:cs typeface=""/>
      </a:majorFont>
      <a:minorFont>
        <a:latin typeface="Nokia Pure Text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bg1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72000" tIns="72000" rIns="72000" bIns="72000" rtlCol="0">
        <a:spAutoFit/>
      </a:bodyPr>
      <a:lstStyle>
        <a:defPPr defTabSz="360000">
          <a:spcAft>
            <a:spcPts val="600"/>
          </a:spcAft>
          <a:tabLst>
            <a:tab pos="360000" algn="l"/>
          </a:tabLst>
          <a:defRPr sz="1200" dirty="0" smtClean="0">
            <a:solidFill>
              <a:schemeClr val="tx2"/>
            </a:solidFill>
            <a:latin typeface="Nokia Pure Headline Light" panose="020B03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_Pure_PPT_CORP_V2.2.potx [Read-Only]" id="{1B57A18E-CE7C-4044-B9B5-49464F06A29F}" vid="{61BFFE14-E596-40F9-B5DB-E9784F1A5955}"/>
    </a:ext>
  </a:extLst>
</a:theme>
</file>

<file path=ppt/theme/theme35.xml><?xml version="1.0" encoding="utf-8"?>
<a:theme xmlns:a="http://schemas.openxmlformats.org/drawingml/2006/main" name="5_(C) Nordri™ Corporation.">
  <a:themeElements>
    <a:clrScheme name="(C) Nordri™ Corporation. 1">
      <a:dk1>
        <a:srgbClr val="000000"/>
      </a:dk1>
      <a:lt1>
        <a:srgbClr val="FFFFFF"/>
      </a:lt1>
      <a:dk2>
        <a:srgbClr val="FFFFFF"/>
      </a:dk2>
      <a:lt2>
        <a:srgbClr val="A0A0A0"/>
      </a:lt2>
      <a:accent1>
        <a:srgbClr val="CC0000"/>
      </a:accent1>
      <a:accent2>
        <a:srgbClr val="E08E79"/>
      </a:accent2>
      <a:accent3>
        <a:srgbClr val="FFFFFF"/>
      </a:accent3>
      <a:accent4>
        <a:srgbClr val="000000"/>
      </a:accent4>
      <a:accent5>
        <a:srgbClr val="E2AAAA"/>
      </a:accent5>
      <a:accent6>
        <a:srgbClr val="CB806D"/>
      </a:accent6>
      <a:hlink>
        <a:srgbClr val="0F4B96"/>
      </a:hlink>
      <a:folHlink>
        <a:srgbClr val="FABE00"/>
      </a:folHlink>
    </a:clrScheme>
    <a:fontScheme name="(C) Nordri™ Corporation.">
      <a:majorFont>
        <a:latin typeface="Arial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(C) Nordri™ Corporation. 1">
        <a:dk1>
          <a:srgbClr val="000000"/>
        </a:dk1>
        <a:lt1>
          <a:srgbClr val="FFFFFF"/>
        </a:lt1>
        <a:dk2>
          <a:srgbClr val="FFFFFF"/>
        </a:dk2>
        <a:lt2>
          <a:srgbClr val="A0A0A0"/>
        </a:lt2>
        <a:accent1>
          <a:srgbClr val="CC0000"/>
        </a:accent1>
        <a:accent2>
          <a:srgbClr val="E08E79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CB806D"/>
        </a:accent6>
        <a:hlink>
          <a:srgbClr val="0F4B96"/>
        </a:hlink>
        <a:folHlink>
          <a:srgbClr val="FAB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NET_PPT_Temp_Arial_Macro_Free_v52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_PPT_Temp_Arial_Macro_Free_v51" id="{8D803308-784A-4915-9600-984AB2AA7C57}" vid="{40DA430F-9525-450C-A1C3-970D65CC2B3B}"/>
    </a:ext>
  </a:extLst>
</a:theme>
</file>

<file path=ppt/theme/theme37.xml><?xml version="1.0" encoding="utf-8"?>
<a:theme xmlns:a="http://schemas.openxmlformats.org/drawingml/2006/main" name="1_演示文稿1">
  <a:themeElements>
    <a:clrScheme name="演示文稿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演示文稿1">
      <a:majorFont>
        <a:latin typeface="Arial"/>
        <a:ea typeface="楷体_GB2312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101787" tIns="50892" rIns="101787" bIns="50892" numCol="1" anchor="t" anchorCtr="0" compatLnSpc="1">
        <a:prstTxWarp prst="textNoShape">
          <a:avLst/>
        </a:prstTxWarp>
      </a:bodyPr>
      <a:lstStyle>
        <a:defPPr marL="176213" marR="0" indent="-176213" algn="just" defTabSz="1019175" rtl="0" eaLnBrk="1" fontAlgn="base" latinLnBrk="0" hangingPunct="1">
          <a:lnSpc>
            <a:spcPct val="110000"/>
          </a:lnSpc>
          <a:spcBef>
            <a:spcPct val="40000"/>
          </a:spcBef>
          <a:spcAft>
            <a:spcPct val="0"/>
          </a:spcAft>
          <a:buClrTx/>
          <a:buSzPct val="80000"/>
          <a:buFont typeface="Wingdings" pitchFamily="2" charset="2"/>
          <a:buChar char="n"/>
          <a:tabLst/>
          <a:defRPr kumimoji="0" lang="zh-CN" alt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101787" tIns="50892" rIns="101787" bIns="50892" numCol="1" anchor="t" anchorCtr="0" compatLnSpc="1">
        <a:prstTxWarp prst="textNoShape">
          <a:avLst/>
        </a:prstTxWarp>
      </a:bodyPr>
      <a:lstStyle>
        <a:defPPr marL="176213" marR="0" indent="-176213" algn="just" defTabSz="1019175" rtl="0" eaLnBrk="1" fontAlgn="base" latinLnBrk="0" hangingPunct="1">
          <a:lnSpc>
            <a:spcPct val="110000"/>
          </a:lnSpc>
          <a:spcBef>
            <a:spcPct val="40000"/>
          </a:spcBef>
          <a:spcAft>
            <a:spcPct val="0"/>
          </a:spcAft>
          <a:buClrTx/>
          <a:buSzPct val="80000"/>
          <a:buFont typeface="Wingdings" pitchFamily="2" charset="2"/>
          <a:buChar char="n"/>
          <a:tabLst/>
          <a:defRPr kumimoji="0" lang="zh-CN" alt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演示文稿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sb template new.potx" id="{7B6A21D2-85A1-4327-AFB5-D7CE89B7D23A}" vid="{055DAC8F-A3F2-4C6D-B6EB-03BF939BD9E5}"/>
    </a:ext>
  </a:extLst>
</a:theme>
</file>

<file path=ppt/theme/theme38.xml><?xml version="1.0" encoding="utf-8"?>
<a:theme xmlns:a="http://schemas.openxmlformats.org/drawingml/2006/main" name="1_Nokia PowerPoint Template Nokia Pure v25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Pure v2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kia PowerPoint Template Nokia Pure v25.potm [Read-Only]" id="{1644C474-EBF5-46AA-9057-6734FF2950F2}" vid="{91B26A0E-C398-4B9C-BFD0-1393CE08CF12}"/>
    </a:ext>
  </a:extLst>
</a:theme>
</file>

<file path=ppt/theme/theme39.xml><?xml version="1.0" encoding="utf-8"?>
<a:theme xmlns:a="http://schemas.openxmlformats.org/drawingml/2006/main" name="10_NET_PPT_Temp_Arial_Macro_Free_v53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_PPT_Temp_Arial_Macro_Free_v51" id="{8D803308-784A-4915-9600-984AB2AA7C57}" vid="{40DA430F-9525-450C-A1C3-970D65CC2B3B}"/>
    </a:ext>
  </a:extLst>
</a:theme>
</file>

<file path=ppt/theme/theme4.xml><?xml version="1.0" encoding="utf-8"?>
<a:theme xmlns:a="http://schemas.openxmlformats.org/drawingml/2006/main" name="3_CORP_PPT_Temp_Pure_V23">
  <a:themeElements>
    <a:clrScheme name="Nokia 120515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 fontAlgn="auto">
          <a:spcBef>
            <a:spcPts val="0"/>
          </a:spcBef>
          <a:spcAft>
            <a:spcPts val="0"/>
          </a:spcAft>
          <a:defRPr sz="12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72000" rIns="72000" bIns="72000" rtlCol="0">
        <a:spAutoFit/>
      </a:bodyPr>
      <a:lstStyle>
        <a:defPPr marL="0" indent="0">
          <a:spcBef>
            <a:spcPts val="0"/>
          </a:spcBef>
          <a:buNone/>
          <a:defRPr sz="1200" dirty="0" smtClean="0">
            <a:solidFill>
              <a:schemeClr val="tx2"/>
            </a:solidFill>
            <a:latin typeface="+mn-lt"/>
            <a:cs typeface="Nokia Pure Headlin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Example_Newtheme_v30" id="{DA980A40-078E-48DC-8D04-5D225305665E}" vid="{130A1CCD-F2D3-4A1D-8412-B8291312C9EA}"/>
    </a:ext>
  </a:extLst>
</a:theme>
</file>

<file path=ppt/theme/theme40.xml><?xml version="1.0" encoding="utf-8"?>
<a:theme xmlns:a="http://schemas.openxmlformats.org/drawingml/2006/main" name="1_CORP_PPT_Temp_Pure_V33">
  <a:themeElements>
    <a:clrScheme name="Nokia 120515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76213" indent="-176213" algn="l" fontAlgn="auto">
          <a:spcBef>
            <a:spcPts val="0"/>
          </a:spcBef>
          <a:spcAft>
            <a:spcPts val="0"/>
          </a:spcAft>
          <a:defRPr sz="12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0000" tIns="90000" rIns="72000" bIns="46800" rtlCol="0">
        <a:spAutoFit/>
      </a:bodyPr>
      <a:lstStyle>
        <a:defPPr marL="171450" marR="0" indent="-171450" algn="l" defTabSz="457200" rtl="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>
            <a:srgbClr val="001135"/>
          </a:buClr>
          <a:buSzTx/>
          <a:tabLst/>
          <a:defRPr sz="1200" dirty="0" smtClean="0">
            <a:solidFill>
              <a:schemeClr val="tx2"/>
            </a:solidFill>
            <a:latin typeface="+mn-lt"/>
            <a:ea typeface="Nokia Pure Text" panose="020B0503020202020204" pitchFamily="34" charset="0"/>
            <a:cs typeface="Nokia Pure Headlin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_PPT_Temp_Pure_V31" id="{A6AED3E7-0C72-484F-A9C8-9CB8C2240EAA}" vid="{97293067-8DDD-4C54-9501-D657FA91D62D}"/>
    </a:ext>
  </a:extLst>
</a:theme>
</file>

<file path=ppt/theme/theme41.xml><?xml version="1.0" encoding="utf-8"?>
<a:theme xmlns:a="http://schemas.openxmlformats.org/drawingml/2006/main" name="8_Nokia White Master with headline">
  <a:themeElements>
    <a:clrScheme name="Nokia April 2016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2016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  <a:prstDash val="solid"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bg1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72000" rIns="72000" bIns="72000" rtlCol="0">
        <a:spAutoFit/>
      </a:bodyPr>
      <a:lstStyle>
        <a:defPPr defTabSz="360000">
          <a:spcAft>
            <a:spcPts val="600"/>
          </a:spcAft>
          <a:tabLst>
            <a:tab pos="360000" algn="l"/>
          </a:tabLst>
          <a:defRPr sz="1200" dirty="0" smtClean="0">
            <a:solidFill>
              <a:schemeClr val="tx2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_Pure_PPT_Nokia_Shanghai_Bell_V3" id="{AF4CE12F-4A22-4894-8473-6CFADEB806E4}" vid="{7CD683F8-C569-4225-B946-E85F5F0CFFA6}"/>
    </a:ext>
  </a:extLst>
</a:theme>
</file>

<file path=ppt/theme/theme42.xml><?xml version="1.0" encoding="utf-8"?>
<a:theme xmlns:a="http://schemas.openxmlformats.org/drawingml/2006/main" name="10_Nokia White Master with headline">
  <a:themeElements>
    <a:clrScheme name="Nokia April 2016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April 2016">
      <a:majorFont>
        <a:latin typeface="Nokia Pure Headline Light"/>
        <a:ea typeface=""/>
        <a:cs typeface=""/>
      </a:majorFont>
      <a:minorFont>
        <a:latin typeface="Nokia Pure Text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bg1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72000" tIns="72000" rIns="72000" bIns="72000" rtlCol="0">
        <a:spAutoFit/>
      </a:bodyPr>
      <a:lstStyle>
        <a:defPPr defTabSz="360000">
          <a:spcAft>
            <a:spcPts val="600"/>
          </a:spcAft>
          <a:tabLst>
            <a:tab pos="360000" algn="l"/>
          </a:tabLst>
          <a:defRPr sz="1200" dirty="0" smtClean="0">
            <a:solidFill>
              <a:schemeClr val="tx2"/>
            </a:solidFill>
            <a:latin typeface="Nokia Pure Headline Light" panose="020B03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CDE6519-91B4-4672-9FDC-115FB91B4CAE}" vid="{D0CF8F22-AE4B-4FAA-939C-C0BA9D10245A}"/>
    </a:ext>
  </a:extLst>
</a:theme>
</file>

<file path=ppt/theme/theme43.xml><?xml version="1.0" encoding="utf-8"?>
<a:theme xmlns:a="http://schemas.openxmlformats.org/drawingml/2006/main" name="1_Nokia PowerPoint Template Arial v13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Master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kia PowerPoint Template Arial v13" id="{6D46BB1C-DA73-4831-A180-0E637FA5DA40}" vid="{95AB93D0-D871-4594-8FF8-938B8BFFF307}"/>
    </a:ext>
  </a:extLst>
</a:theme>
</file>

<file path=ppt/theme/theme44.xml><?xml version="1.0" encoding="utf-8"?>
<a:theme xmlns:a="http://schemas.openxmlformats.org/drawingml/2006/main" name="2_Nokia PowerPoint Template Arial v13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Master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kia PowerPoint Template Arial v13" id="{6D46BB1C-DA73-4831-A180-0E637FA5DA40}" vid="{95AB93D0-D871-4594-8FF8-938B8BFFF307}"/>
    </a:ext>
  </a:extLst>
</a:theme>
</file>

<file path=ppt/theme/theme45.xml><?xml version="1.0" encoding="utf-8"?>
<a:theme xmlns:a="http://schemas.openxmlformats.org/drawingml/2006/main" name="12_Nokia White Master with headline">
  <a:themeElements>
    <a:clrScheme name="Nokia April 2016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2016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  <a:prstDash val="solid"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bg1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72000" rIns="72000" bIns="72000" rtlCol="0">
        <a:spAutoFit/>
      </a:bodyPr>
      <a:lstStyle>
        <a:defPPr defTabSz="360000">
          <a:spcAft>
            <a:spcPts val="600"/>
          </a:spcAft>
          <a:tabLst>
            <a:tab pos="360000" algn="l"/>
          </a:tabLst>
          <a:defRPr sz="1200" dirty="0" smtClean="0">
            <a:solidFill>
              <a:schemeClr val="tx2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_Pure_PPT_Nokia_Shanghai_Bell_V3" id="{AF4CE12F-4A22-4894-8473-6CFADEB806E4}" vid="{7CD683F8-C569-4225-B946-E85F5F0CFFA6}"/>
    </a:ext>
  </a:extLst>
</a:theme>
</file>

<file path=ppt/theme/theme46.xml><?xml version="1.0" encoding="utf-8"?>
<a:theme xmlns:a="http://schemas.openxmlformats.org/drawingml/2006/main" name="5_Nokia PowerPoint Template Nokia Pure Macro Free v29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_PPT_Temp_Arial_Macro_Free_v50" id="{4DA9F114-FBE4-4A09-BAC2-3D960E52B577}" vid="{D82AE156-8105-4C36-BB74-725C99AEEEE3}"/>
    </a:ext>
  </a:extLst>
</a:theme>
</file>

<file path=ppt/theme/theme47.xml><?xml version="1.0" encoding="utf-8"?>
<a:theme xmlns:a="http://schemas.openxmlformats.org/drawingml/2006/main" name="11_Nokia White Master with headline">
  <a:themeElements>
    <a:clrScheme name="Nokia April 2016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2016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  <a:prstDash val="solid"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bg1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72000" rIns="72000" bIns="72000" rtlCol="0">
        <a:spAutoFit/>
      </a:bodyPr>
      <a:lstStyle>
        <a:defPPr defTabSz="360000">
          <a:spcAft>
            <a:spcPts val="600"/>
          </a:spcAft>
          <a:tabLst>
            <a:tab pos="360000" algn="l"/>
          </a:tabLst>
          <a:defRPr sz="1200" dirty="0" smtClean="0">
            <a:solidFill>
              <a:schemeClr val="tx2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_Pure_PPT_Nokia_Shanghai_Bell_V3.1.potx [Read-Only]" id="{741C9FBF-6536-48DE-BD5E-D4D188DB7ADF}" vid="{2AF26840-5C71-4A15-B202-1C12031BFAB3}"/>
    </a:ext>
  </a:extLst>
</a:theme>
</file>

<file path=ppt/theme/theme48.xml><?xml version="1.0" encoding="utf-8"?>
<a:theme xmlns:a="http://schemas.openxmlformats.org/drawingml/2006/main" name="3_Nokia PowerPoint Template Arial v13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Master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kia PowerPoint Template Arial v13" id="{6D46BB1C-DA73-4831-A180-0E637FA5DA40}" vid="{95AB93D0-D871-4594-8FF8-938B8BFFF307}"/>
    </a:ext>
  </a:extLst>
</a:theme>
</file>

<file path=ppt/theme/theme49.xml><?xml version="1.0" encoding="utf-8"?>
<a:theme xmlns:a="http://schemas.openxmlformats.org/drawingml/2006/main" name="13_Nokia White Master with headline">
  <a:themeElements>
    <a:clrScheme name="Nokia April 2016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April 2016">
      <a:majorFont>
        <a:latin typeface="Nokia Pure Headline Light"/>
        <a:ea typeface=""/>
        <a:cs typeface=""/>
      </a:majorFont>
      <a:minorFont>
        <a:latin typeface="Nokia Pure Text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bg1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72000" tIns="72000" rIns="72000" bIns="72000" rtlCol="0">
        <a:spAutoFit/>
      </a:bodyPr>
      <a:lstStyle>
        <a:defPPr defTabSz="360000">
          <a:spcAft>
            <a:spcPts val="600"/>
          </a:spcAft>
          <a:tabLst>
            <a:tab pos="360000" algn="l"/>
          </a:tabLst>
          <a:defRPr sz="1200" dirty="0" smtClean="0">
            <a:solidFill>
              <a:schemeClr val="tx2"/>
            </a:solidFill>
            <a:latin typeface="Nokia Pure Headline Light" panose="020B03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CDE6519-91B4-4672-9FDC-115FB91B4CAE}" vid="{D0CF8F22-AE4B-4FAA-939C-C0BA9D10245A}"/>
    </a:ext>
  </a:extLst>
</a:theme>
</file>

<file path=ppt/theme/theme5.xml><?xml version="1.0" encoding="utf-8"?>
<a:theme xmlns:a="http://schemas.openxmlformats.org/drawingml/2006/main" name="1_Nokia White Master with headline">
  <a:themeElements>
    <a:clrScheme name="Nokia April 2016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April 2016">
      <a:majorFont>
        <a:latin typeface="Nokia Pure Headline Light"/>
        <a:ea typeface=""/>
        <a:cs typeface=""/>
      </a:majorFont>
      <a:minorFont>
        <a:latin typeface="Nokia Pure Text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bg1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72000" tIns="72000" rIns="72000" bIns="72000" rtlCol="0">
        <a:spAutoFit/>
      </a:bodyPr>
      <a:lstStyle>
        <a:defPPr defTabSz="360000">
          <a:spcAft>
            <a:spcPts val="600"/>
          </a:spcAft>
          <a:tabLst>
            <a:tab pos="360000" algn="l"/>
          </a:tabLst>
          <a:defRPr sz="1200" dirty="0" smtClean="0">
            <a:solidFill>
              <a:schemeClr val="tx2"/>
            </a:solidFill>
            <a:latin typeface="Nokia Pure Headline Light" panose="020B03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_Pure_PPT_CORP_V2.2.potx [Read-Only]" id="{1B57A18E-CE7C-4044-B9B5-49464F06A29F}" vid="{61BFFE14-E596-40F9-B5DB-E9784F1A5955}"/>
    </a:ext>
  </a:extLst>
</a:theme>
</file>

<file path=ppt/theme/theme50.xml><?xml version="1.0" encoding="utf-8"?>
<a:theme xmlns:a="http://schemas.openxmlformats.org/drawingml/2006/main" name="14_Nokia White Master with headline">
  <a:themeElements>
    <a:clrScheme name="Nokia April 2016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2016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  <a:prstDash val="solid"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bg1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72000" rIns="72000" bIns="72000" rtlCol="0">
        <a:spAutoFit/>
      </a:bodyPr>
      <a:lstStyle>
        <a:defPPr defTabSz="360000">
          <a:spcAft>
            <a:spcPts val="600"/>
          </a:spcAft>
          <a:tabLst>
            <a:tab pos="360000" algn="l"/>
          </a:tabLst>
          <a:defRPr sz="1200" dirty="0" smtClean="0">
            <a:solidFill>
              <a:schemeClr val="tx2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_Pure_PPT_Corp_V3" id="{EBFA465A-F99A-440C-9EAF-9E2AFF539F79}" vid="{74E9AEE0-7FE0-4E86-A209-704C6EA35B36}"/>
    </a:ext>
  </a:extLst>
</a:theme>
</file>

<file path=ppt/theme/theme51.xml><?xml version="1.0" encoding="utf-8"?>
<a:theme xmlns:a="http://schemas.openxmlformats.org/drawingml/2006/main" name="16_Nokia White Master with headline">
  <a:themeElements>
    <a:clrScheme name="Nokia April 2016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2016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  <a:prstDash val="solid"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bg1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72000" rIns="72000" bIns="72000" rtlCol="0">
        <a:spAutoFit/>
      </a:bodyPr>
      <a:lstStyle>
        <a:defPPr defTabSz="360000">
          <a:spcAft>
            <a:spcPts val="600"/>
          </a:spcAft>
          <a:tabLst>
            <a:tab pos="360000" algn="l"/>
          </a:tabLst>
          <a:defRPr sz="1200" dirty="0" smtClean="0">
            <a:solidFill>
              <a:schemeClr val="tx2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_Pure_PPT_Nokia_Shanghai_Bell_V3" id="{AF4CE12F-4A22-4894-8473-6CFADEB806E4}" vid="{7CD683F8-C569-4225-B946-E85F5F0CFFA6}"/>
    </a:ext>
  </a:extLst>
</a:theme>
</file>

<file path=ppt/theme/theme52.xml><?xml version="1.0" encoding="utf-8"?>
<a:theme xmlns:a="http://schemas.openxmlformats.org/drawingml/2006/main" name="2_演示文稿1">
  <a:themeElements>
    <a:clrScheme name="演示文稿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演示文稿1">
      <a:majorFont>
        <a:latin typeface="Arial"/>
        <a:ea typeface="楷体_GB2312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101787" tIns="50892" rIns="101787" bIns="50892" numCol="1" anchor="t" anchorCtr="0" compatLnSpc="1">
        <a:prstTxWarp prst="textNoShape">
          <a:avLst/>
        </a:prstTxWarp>
      </a:bodyPr>
      <a:lstStyle>
        <a:defPPr marL="176213" marR="0" indent="-176213" algn="just" defTabSz="1019175" rtl="0" eaLnBrk="1" fontAlgn="base" latinLnBrk="0" hangingPunct="1">
          <a:lnSpc>
            <a:spcPct val="110000"/>
          </a:lnSpc>
          <a:spcBef>
            <a:spcPct val="40000"/>
          </a:spcBef>
          <a:spcAft>
            <a:spcPct val="0"/>
          </a:spcAft>
          <a:buClrTx/>
          <a:buSzPct val="80000"/>
          <a:buFont typeface="Wingdings" pitchFamily="2" charset="2"/>
          <a:buChar char="n"/>
          <a:tabLst/>
          <a:defRPr kumimoji="0" lang="zh-CN" alt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101787" tIns="50892" rIns="101787" bIns="50892" numCol="1" anchor="t" anchorCtr="0" compatLnSpc="1">
        <a:prstTxWarp prst="textNoShape">
          <a:avLst/>
        </a:prstTxWarp>
      </a:bodyPr>
      <a:lstStyle>
        <a:defPPr marL="176213" marR="0" indent="-176213" algn="just" defTabSz="1019175" rtl="0" eaLnBrk="1" fontAlgn="base" latinLnBrk="0" hangingPunct="1">
          <a:lnSpc>
            <a:spcPct val="110000"/>
          </a:lnSpc>
          <a:spcBef>
            <a:spcPct val="40000"/>
          </a:spcBef>
          <a:spcAft>
            <a:spcPct val="0"/>
          </a:spcAft>
          <a:buClrTx/>
          <a:buSzPct val="80000"/>
          <a:buFont typeface="Wingdings" pitchFamily="2" charset="2"/>
          <a:buChar char="n"/>
          <a:tabLst/>
          <a:defRPr kumimoji="0" lang="zh-CN" alt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演示文稿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文稿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文稿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sb.template.by.steve.potx" id="{6DFA5B4F-44BA-4FE2-AE25-AC3919C50FBC}" vid="{11E3D43C-D2B6-4CBB-B340-31E7C3BD5213}"/>
    </a:ext>
  </a:extLst>
</a:theme>
</file>

<file path=ppt/theme/theme5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ORP_PPT_Temp_Pure_V33">
  <a:themeElements>
    <a:clrScheme name="Nokia 120515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76213" indent="-176213" algn="l" fontAlgn="auto">
          <a:spcBef>
            <a:spcPts val="0"/>
          </a:spcBef>
          <a:spcAft>
            <a:spcPts val="0"/>
          </a:spcAft>
          <a:defRPr sz="12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0000" tIns="90000" rIns="72000" bIns="46800" rtlCol="0">
        <a:spAutoFit/>
      </a:bodyPr>
      <a:lstStyle>
        <a:defPPr marL="171450" marR="0" indent="-171450" algn="l" defTabSz="457200" rtl="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>
            <a:srgbClr val="001135"/>
          </a:buClr>
          <a:buSzTx/>
          <a:tabLst/>
          <a:defRPr sz="1200" dirty="0" smtClean="0">
            <a:solidFill>
              <a:schemeClr val="tx2"/>
            </a:solidFill>
            <a:latin typeface="+mn-lt"/>
            <a:ea typeface="Nokia Pure Text" panose="020B0503020202020204" pitchFamily="34" charset="0"/>
            <a:cs typeface="Nokia Pure Headlin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_PPT_Temp_Pure_V31" id="{A6AED3E7-0C72-484F-A9C8-9CB8C2240EAA}" vid="{97293067-8DDD-4C54-9501-D657FA91D62D}"/>
    </a:ext>
  </a:extLst>
</a:theme>
</file>

<file path=ppt/theme/theme7.xml><?xml version="1.0" encoding="utf-8"?>
<a:theme xmlns:a="http://schemas.openxmlformats.org/drawingml/2006/main" name="2_Nokia White Master with headline">
  <a:themeElements>
    <a:clrScheme name="Nokia April 2016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2016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  <a:prstDash val="solid"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bg1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72000" rIns="72000" bIns="72000" rtlCol="0">
        <a:spAutoFit/>
      </a:bodyPr>
      <a:lstStyle>
        <a:defPPr defTabSz="360000">
          <a:spcAft>
            <a:spcPts val="600"/>
          </a:spcAft>
          <a:tabLst>
            <a:tab pos="360000" algn="l"/>
          </a:tabLst>
          <a:defRPr sz="1200" dirty="0" smtClean="0">
            <a:solidFill>
              <a:schemeClr val="tx2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_Pure_PPT_Nokia_V3.potx [Read-Only]" id="{3E0B66C6-78A7-4688-847B-8C920CC8319C}" vid="{730A0245-E4F4-41EC-8FC5-2B276B2239C8}"/>
    </a:ext>
  </a:extLst>
</a:theme>
</file>

<file path=ppt/theme/theme8.xml><?xml version="1.0" encoding="utf-8"?>
<a:theme xmlns:a="http://schemas.openxmlformats.org/drawingml/2006/main" name="3_Nokia White Master with headline">
  <a:themeElements>
    <a:clrScheme name="Nokia April 2016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April 2016">
      <a:majorFont>
        <a:latin typeface="Nokia Pure Headline Light"/>
        <a:ea typeface=""/>
        <a:cs typeface=""/>
      </a:majorFont>
      <a:minorFont>
        <a:latin typeface="Nokia Pure Text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bg1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72000" tIns="72000" rIns="72000" bIns="72000" rtlCol="0">
        <a:spAutoFit/>
      </a:bodyPr>
      <a:lstStyle>
        <a:defPPr defTabSz="360000">
          <a:spcAft>
            <a:spcPts val="600"/>
          </a:spcAft>
          <a:tabLst>
            <a:tab pos="360000" algn="l"/>
          </a:tabLst>
          <a:defRPr sz="1200" dirty="0" smtClean="0">
            <a:solidFill>
              <a:schemeClr val="tx2"/>
            </a:solidFill>
            <a:latin typeface="Nokia Pure Headline Light" panose="020B03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_Pure_PPT_NOKIA_BELL_LABS_V7.3" id="{13E0DBFF-DF40-411E-B67E-CEF4C27D74B1}" vid="{BE0476C0-2AFB-4004-ABA1-C3317B46496B}"/>
    </a:ext>
  </a:extLst>
</a:theme>
</file>

<file path=ppt/theme/theme9.xml><?xml version="1.0" encoding="utf-8"?>
<a:theme xmlns:a="http://schemas.openxmlformats.org/drawingml/2006/main" name="Nokia_Pure_PPT_Nokia_Shanghai_Bell_V2.2">
  <a:themeElements>
    <a:clrScheme name="Nokia April 2016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April 2016">
      <a:majorFont>
        <a:latin typeface="Nokia Pure Headline Light"/>
        <a:ea typeface=""/>
        <a:cs typeface=""/>
      </a:majorFont>
      <a:minorFont>
        <a:latin typeface="Nokia Pure Text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bg1"/>
            </a:solidFill>
            <a:latin typeface="Nokia Pure Text Light" panose="020B0403020202020204" pitchFamily="34" charset="0"/>
            <a:ea typeface="Nokia Pure Text Light" panose="020B04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72000" tIns="72000" rIns="72000" bIns="72000" rtlCol="0">
        <a:spAutoFit/>
      </a:bodyPr>
      <a:lstStyle>
        <a:defPPr defTabSz="360000">
          <a:spcAft>
            <a:spcPts val="600"/>
          </a:spcAft>
          <a:tabLst>
            <a:tab pos="360000" algn="l"/>
          </a:tabLst>
          <a:defRPr sz="1200" dirty="0" smtClean="0">
            <a:solidFill>
              <a:schemeClr val="tx2"/>
            </a:solidFill>
            <a:latin typeface="Nokia Pure Headline Light" panose="020B03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CDE6519-91B4-4672-9FDC-115FB91B4CAE}" vid="{D0CF8F22-AE4B-4FAA-939C-C0BA9D10245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?mso-contentType ?>
<SharedContentType xmlns="Microsoft.SharePoint.Taxonomy.ContentTypeSync" SourceId="34c87397-5fc1-491e-85e7-d6110dbe9cbd" ContentTypeId="0x010100CE50E52E7543470BBDD3827FE50C59CB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Nokia Document" ma:contentTypeID="0x010100CE50E52E7543470BBDD3827FE50C59CB002A860CE5CB453A4BAA3454E760A5DC17" ma:contentTypeVersion="29" ma:contentTypeDescription="Create Nokia Word Document" ma:contentTypeScope="" ma:versionID="fa2fec2b9dc773b08e5b160d7fa34668">
  <xsd:schema xmlns:xsd="http://www.w3.org/2001/XMLSchema" xmlns:xs="http://www.w3.org/2001/XMLSchema" xmlns:p="http://schemas.microsoft.com/office/2006/metadata/properties" xmlns:ns2="71c5aaf6-e6ce-465b-b873-5148d2a4c105" targetNamespace="http://schemas.microsoft.com/office/2006/metadata/properties" ma:root="true" ma:fieldsID="1ef8a78b00fb50540b40ef92e32293f2" ns2:_="">
    <xsd:import namespace="71c5aaf6-e6ce-465b-b873-5148d2a4c105"/>
    <xsd:element name="properties">
      <xsd:complexType>
        <xsd:sequence>
          <xsd:element name="documentManagement">
            <xsd:complexType>
              <xsd:all>
                <xsd:element ref="ns2:DocumentType" minOccurs="0"/>
                <xsd:element ref="ns2:NokiaConfidentiality" minOccurs="0"/>
                <xsd:element ref="ns2:Owner" minOccurs="0"/>
                <xsd:element ref="ns2:_dlc_DocId" minOccurs="0"/>
                <xsd:element ref="ns2:_dlc_DocIdUrl" minOccurs="0"/>
                <xsd:element ref="ns2:_dlc_DocIdPersistId" minOccurs="0"/>
                <xsd:element ref="ns2:HideFromDelv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DocumentType" ma:index="8" nillable="true" ma:displayName="Document Type" ma:default="Description" ma:description="Document type specifies the content of the document" ma:format="Dropdown" ma:internalName="DocumentType" ma:readOnly="false">
      <xsd:simpleType>
        <xsd:restriction base="dms:Choice">
          <xsd:enumeration value="Policy"/>
          <xsd:enumeration value="Strategy"/>
          <xsd:enumeration value="Objectives / Targets"/>
          <xsd:enumeration value="Plan / Schedule"/>
          <xsd:enumeration value="Governance"/>
          <xsd:enumeration value="Organization"/>
          <xsd:enumeration value="Review Material"/>
          <xsd:enumeration value="Communication"/>
          <xsd:enumeration value="Minutes"/>
          <xsd:enumeration value="Training"/>
          <xsd:enumeration value="Standard Operating Procedure"/>
          <xsd:enumeration value="Process / Procedure / Standard"/>
          <xsd:enumeration value="Guideline / Manual / Instruction"/>
          <xsd:enumeration value="Description"/>
          <xsd:enumeration value="Form / Template"/>
          <xsd:enumeration value="Checklist"/>
          <xsd:enumeration value="Bid / Offer"/>
          <xsd:enumeration value="Contract / Order"/>
          <xsd:enumeration value="List"/>
          <xsd:enumeration value="Roadmap"/>
          <xsd:enumeration value="Requirement / Specification"/>
          <xsd:enumeration value="Design"/>
          <xsd:enumeration value="Concept / Proposal"/>
          <xsd:enumeration value="Measurement / KPI"/>
          <xsd:enumeration value="Report"/>
          <xsd:enumeration value="Best Practice / Lessons Learnt"/>
          <xsd:enumeration value="Analysis / Assessment"/>
          <xsd:enumeration value="Survey"/>
        </xsd:restriction>
      </xsd:simpleType>
    </xsd:element>
    <xsd:element name="NokiaConfidentiality" ma:index="9" nillable="true" ma:displayName="Nokia Confidentiality" ma:default="Nokia Internal Use" ma:format="Dropdown" ma:internalName="NokiaConfidentiality" ma:readOnly="false">
      <xsd:simpleType>
        <xsd:restriction base="dms:Choice">
          <xsd:enumeration value="Nokia Internal Use"/>
          <xsd:enumeration value="Confidential"/>
          <xsd:enumeration value="Secret"/>
          <xsd:enumeration value="Public"/>
        </xsd:restriction>
      </xsd:simpleType>
    </xsd:element>
    <xsd:element name="Owner" ma:index="10" nillable="true" ma:displayName="Owner" ma:description="Owner identifies the person or group who owns the document (default value is the same as the Creator of the document)" ma:internalName="Owner">
      <xsd:simpleType>
        <xsd:restriction base="dms:Text"/>
      </xsd:simpleType>
    </xsd:element>
    <xsd:element name="_dlc_DocId" ma:index="11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2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3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4" nillable="true" ma:displayName="HideFromDelve" ma:default="0" ma:internalName="HideFromDelv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71c5aaf6-e6ce-465b-b873-5148d2a4c105" xsi:nil="true"/>
    <DocumentType xmlns="71c5aaf6-e6ce-465b-b873-5148d2a4c105">Description</DocumentType>
    <NokiaConfidentiality xmlns="71c5aaf6-e6ce-465b-b873-5148d2a4c105">Nokia Internal Use</NokiaConfidentiality>
    <HideFromDelve xmlns="71c5aaf6-e6ce-465b-b873-5148d2a4c105">false</HideFromDelve>
    <_dlc_DocId xmlns="71c5aaf6-e6ce-465b-b873-5148d2a4c105">MTIRP3NIL2NU-1207337989-329</_dlc_DocId>
    <_dlc_DocIdUrl xmlns="71c5aaf6-e6ce-465b-b873-5148d2a4c105">
      <Url>https://nokia.sharepoint.com/sites/cmg-cn/_layouts/15/DocIdRedir.aspx?ID=MTIRP3NIL2NU-1207337989-329</Url>
      <Description>MTIRP3NIL2NU-1207337989-329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6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EC254C25-E8D6-43DA-A92E-32B470C5EEF4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A1EA8B2B-BCAC-4278-A2C5-6472C3D143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6ABB71-64CE-46A5-A58E-F83476A03E78}">
  <ds:schemaRefs>
    <ds:schemaRef ds:uri="http://schemas.microsoft.com/office/2006/metadata/properties"/>
    <ds:schemaRef ds:uri="http://schemas.microsoft.com/office/infopath/2007/PartnerControls"/>
    <ds:schemaRef ds:uri="71c5aaf6-e6ce-465b-b873-5148d2a4c105"/>
  </ds:schemaRefs>
</ds:datastoreItem>
</file>

<file path=customXml/itemProps4.xml><?xml version="1.0" encoding="utf-8"?>
<ds:datastoreItem xmlns:ds="http://schemas.openxmlformats.org/officeDocument/2006/customXml" ds:itemID="{BD52A58E-1F70-45A0-B000-B129D47F87CB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36495E92-6B14-4DC7-A02F-101DD51E8488}">
  <ds:schemaRefs>
    <ds:schemaRef ds:uri="http://schemas.microsoft.com/office/2006/metadata/customXsn"/>
  </ds:schemaRefs>
</ds:datastoreItem>
</file>

<file path=customXml/itemProps6.xml><?xml version="1.0" encoding="utf-8"?>
<ds:datastoreItem xmlns:ds="http://schemas.openxmlformats.org/officeDocument/2006/customXml" ds:itemID="{71421092-ACFD-4C42-A26A-B12451080EF0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24350</TotalTime>
  <Words>1233</Words>
  <Application>Microsoft Macintosh PowerPoint</Application>
  <PresentationFormat>全屏显示(16:9)</PresentationFormat>
  <Paragraphs>278</Paragraphs>
  <Slides>6</Slides>
  <Notes>3</Notes>
  <HiddenSlides>1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2" baseType="lpstr">
      <vt:lpstr>等线</vt:lpstr>
      <vt:lpstr>楷体_GB2312</vt:lpstr>
      <vt:lpstr>SimSun</vt:lpstr>
      <vt:lpstr>微软雅黑</vt:lpstr>
      <vt:lpstr>印品黑体</vt:lpstr>
      <vt:lpstr>Nokia Pure Headline Light</vt:lpstr>
      <vt:lpstr>Nokia Pure Headline Ultra Light</vt:lpstr>
      <vt:lpstr>Nokia Pure Text</vt:lpstr>
      <vt:lpstr>Nokia Pure Text Light</vt:lpstr>
      <vt:lpstr>Arial</vt:lpstr>
      <vt:lpstr>Calibri</vt:lpstr>
      <vt:lpstr>Lucida Grande</vt:lpstr>
      <vt:lpstr>Wingdings</vt:lpstr>
      <vt:lpstr>Nokia White Master with headline</vt:lpstr>
      <vt:lpstr>NET_PPT_Temp_Arial_V31</vt:lpstr>
      <vt:lpstr>3_Nokia Master Blue Background</vt:lpstr>
      <vt:lpstr>3_CORP_PPT_Temp_Pure_V23</vt:lpstr>
      <vt:lpstr>1_Nokia White Master with headline</vt:lpstr>
      <vt:lpstr>CORP_PPT_Temp_Pure_V33</vt:lpstr>
      <vt:lpstr>2_Nokia White Master with headline</vt:lpstr>
      <vt:lpstr>3_Nokia White Master with headline</vt:lpstr>
      <vt:lpstr>Nokia_Pure_PPT_Nokia_Shanghai_Bell_V2.2</vt:lpstr>
      <vt:lpstr>1_Nokia-Vodafonet-5G-Workshop</vt:lpstr>
      <vt:lpstr>3_Arial_PPT_Nokia_Shanghai_Bell_V2.2</vt:lpstr>
      <vt:lpstr>NET_PPT_Temp_Pure_V33</vt:lpstr>
      <vt:lpstr>2_NET_PPT_Temp_Pure_V33</vt:lpstr>
      <vt:lpstr>5_NET_PPT_Temp_Pure_V33</vt:lpstr>
      <vt:lpstr>6_NET_PPT_Temp_Pure_V33</vt:lpstr>
      <vt:lpstr>8_NET_PPT_Temp_Pure_V33</vt:lpstr>
      <vt:lpstr>4_Nokia PowerPoint Template Nokia Pure Macro Free v29</vt:lpstr>
      <vt:lpstr>4_Nokia White Master with headline</vt:lpstr>
      <vt:lpstr>Nokia PowerPoint Template Nokia Pure v25</vt:lpstr>
      <vt:lpstr>5_Nokia White Master with headline</vt:lpstr>
      <vt:lpstr>Nokia PowerPoint Template Arial v13</vt:lpstr>
      <vt:lpstr>1_Nokia_Pure_PPT_Nokia_Shanghai_Bell_V2.2</vt:lpstr>
      <vt:lpstr>2_Nokia_Pure_PPT_Nokia_Shanghai_Bell_V2.2</vt:lpstr>
      <vt:lpstr>15_NET_PPT_Temp_Arial_Macro_Free_v53</vt:lpstr>
      <vt:lpstr>1_CORP_PPT_Temp_Pure_V31</vt:lpstr>
      <vt:lpstr>演示文稿1</vt:lpstr>
      <vt:lpstr>1_2 Nokia INTERNAL White Master plain</vt:lpstr>
      <vt:lpstr>CORP_PPT_Temp_Pure_V23</vt:lpstr>
      <vt:lpstr>1_CORP_PPT_Temp_Pure_V23</vt:lpstr>
      <vt:lpstr>1_Nokia PowerPoint Template Nokia Pure v13</vt:lpstr>
      <vt:lpstr>1_NET_PPT_Temp_Pure_V33</vt:lpstr>
      <vt:lpstr>2_Nokia PowerPoint Template Nokia Pure v13</vt:lpstr>
      <vt:lpstr>6_Nokia White Master with headline</vt:lpstr>
      <vt:lpstr>7_Nokia White Master with headline</vt:lpstr>
      <vt:lpstr>5_(C) Nordri™ Corporation.</vt:lpstr>
      <vt:lpstr>NET_PPT_Temp_Arial_Macro_Free_v52</vt:lpstr>
      <vt:lpstr>1_演示文稿1</vt:lpstr>
      <vt:lpstr>1_Nokia PowerPoint Template Nokia Pure v25</vt:lpstr>
      <vt:lpstr>10_NET_PPT_Temp_Arial_Macro_Free_v53</vt:lpstr>
      <vt:lpstr>1_CORP_PPT_Temp_Pure_V33</vt:lpstr>
      <vt:lpstr>8_Nokia White Master with headline</vt:lpstr>
      <vt:lpstr>10_Nokia White Master with headline</vt:lpstr>
      <vt:lpstr>1_Nokia PowerPoint Template Arial v13</vt:lpstr>
      <vt:lpstr>2_Nokia PowerPoint Template Arial v13</vt:lpstr>
      <vt:lpstr>12_Nokia White Master with headline</vt:lpstr>
      <vt:lpstr>5_Nokia PowerPoint Template Nokia Pure Macro Free v29</vt:lpstr>
      <vt:lpstr>11_Nokia White Master with headline</vt:lpstr>
      <vt:lpstr>3_Nokia PowerPoint Template Arial v13</vt:lpstr>
      <vt:lpstr>13_Nokia White Master with headline</vt:lpstr>
      <vt:lpstr>14_Nokia White Master with headline</vt:lpstr>
      <vt:lpstr>16_Nokia White Master with headline</vt:lpstr>
      <vt:lpstr>2_演示文稿1</vt:lpstr>
      <vt:lpstr>think-cell Slide</vt:lpstr>
      <vt:lpstr>PowerPoint 演示文稿</vt:lpstr>
      <vt:lpstr>PowerPoint 演示文稿</vt:lpstr>
      <vt:lpstr>PowerPoint 演示文稿</vt:lpstr>
      <vt:lpstr>采集 考虑 5G核心网部署关键问题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Tiwari, Bindhya (Nokia - FI/Espoo)</dc:creator>
  <cp:lastModifiedBy>Chen, Yuntao (NSB - CN/Shanghai)</cp:lastModifiedBy>
  <cp:revision>1264</cp:revision>
  <dcterms:created xsi:type="dcterms:W3CDTF">2016-10-20T07:38:45Z</dcterms:created>
  <dcterms:modified xsi:type="dcterms:W3CDTF">2019-09-08T14:41:15Z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0x010100CE50E52E7543470BBDD3827FE50C59CB002A860CE5CB453A4BAA3454E760A5DC17</vt:lpwstr>
  </property>
  <property fmtid="{D5CDD505-2E9C-101B-9397-08002B2CF9AE}" pid="3" name="_dlc_DocIdItemGuid">
    <vt:lpwstr>5da7ca4c-796f-4fbf-a5ae-96e9ff02b5e8</vt:lpwstr>
  </property>
</Properties>
</file>